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9"/>
  </p:notesMasterIdLst>
  <p:handoutMasterIdLst>
    <p:handoutMasterId r:id="rId10"/>
  </p:handoutMasterIdLst>
  <p:sldIdLst>
    <p:sldId id="400" r:id="rId2"/>
    <p:sldId id="459" r:id="rId3"/>
    <p:sldId id="460" r:id="rId4"/>
    <p:sldId id="416" r:id="rId5"/>
    <p:sldId id="451" r:id="rId6"/>
    <p:sldId id="458" r:id="rId7"/>
    <p:sldId id="456" r:id="rId8"/>
  </p:sldIdLst>
  <p:sldSz cx="9144000" cy="5143500" type="screen16x9"/>
  <p:notesSz cx="7023100" cy="93091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BD792A7-6404-9145-9DA1-19B658F1CBB5}">
          <p14:sldIdLst>
            <p14:sldId id="400"/>
            <p14:sldId id="459"/>
            <p14:sldId id="460"/>
            <p14:sldId id="416"/>
            <p14:sldId id="451"/>
            <p14:sldId id="458"/>
            <p14:sldId id="456"/>
          </p14:sldIdLst>
        </p14:section>
      </p14:sectionLst>
    </p:ext>
    <p:ext uri="{EFAFB233-063F-42B5-8137-9DF3F51BA10A}">
      <p15:sldGuideLst xmlns:p15="http://schemas.microsoft.com/office/powerpoint/2012/main">
        <p15:guide id="1" orient="horz" pos="2316" userDrawn="1">
          <p15:clr>
            <a:srgbClr val="A4A3A4"/>
          </p15:clr>
        </p15:guide>
        <p15:guide id="4" orient="horz" pos="1164" userDrawn="1">
          <p15:clr>
            <a:srgbClr val="A4A3A4"/>
          </p15:clr>
        </p15:guide>
        <p15:guide id="5" pos="432" userDrawn="1">
          <p15:clr>
            <a:srgbClr val="A4A3A4"/>
          </p15:clr>
        </p15:guide>
      </p15:sldGuideLst>
    </p:ext>
    <p:ext uri="{2D200454-40CA-4A62-9FC3-DE9A4176ACB9}">
      <p15:notesGuideLst xmlns:p15="http://schemas.microsoft.com/office/powerpoint/2012/main">
        <p15:guide id="1" orient="horz" pos="2932">
          <p15:clr>
            <a:srgbClr val="A4A3A4"/>
          </p15:clr>
        </p15:guide>
        <p15:guide id="2" pos="221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u Brodie" initials="SB" lastIdx="1" clrIdx="0"/>
  <p:cmAuthor id="1" name="Parkhouse, Caroline" initials="PC" lastIdx="1" clrIdx="1">
    <p:extLst>
      <p:ext uri="{19B8F6BF-5375-455C-9EA6-DF929625EA0E}">
        <p15:presenceInfo xmlns:p15="http://schemas.microsoft.com/office/powerpoint/2012/main" userId="S-1-5-21-329068152-1592454029-682003330-143278" providerId="AD"/>
      </p:ext>
    </p:extLst>
  </p:cmAuthor>
  <p:cmAuthor id="2" name="Erin Dwyer" initials="ED" lastIdx="2" clrIdx="2">
    <p:extLst>
      <p:ext uri="{19B8F6BF-5375-455C-9EA6-DF929625EA0E}">
        <p15:presenceInfo xmlns:p15="http://schemas.microsoft.com/office/powerpoint/2012/main" userId="Erin Dwyer" providerId="None"/>
      </p:ext>
    </p:extLst>
  </p:cmAuthor>
  <p:cmAuthor id="3" name="Redder, Christian" initials="RC" lastIdx="6" clrIdx="3">
    <p:extLst>
      <p:ext uri="{19B8F6BF-5375-455C-9EA6-DF929625EA0E}">
        <p15:presenceInfo xmlns:p15="http://schemas.microsoft.com/office/powerpoint/2012/main" userId="S::christian.redder@xerox.com::2b09b9ee-1c89-47ce-ba4e-50b1bcb10e5b" providerId="AD"/>
      </p:ext>
    </p:extLst>
  </p:cmAuthor>
  <p:cmAuthor id="4" name="Jessica Fox" initials="JF" lastIdx="1" clrIdx="4">
    <p:extLst>
      <p:ext uri="{19B8F6BF-5375-455C-9EA6-DF929625EA0E}">
        <p15:presenceInfo xmlns:p15="http://schemas.microsoft.com/office/powerpoint/2012/main" userId="S::Jessica.Fox@partnersandnapier.com::750ac91e-3a5c-44ec-b8fe-7476c0030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95D5"/>
    <a:srgbClr val="E67600"/>
    <a:srgbClr val="FD9F13"/>
    <a:srgbClr val="9B2583"/>
    <a:srgbClr val="FFFFFF"/>
    <a:srgbClr val="BFBFBF"/>
    <a:srgbClr val="D5D5D5"/>
    <a:srgbClr val="737373"/>
    <a:srgbClr val="73C1C1"/>
    <a:srgbClr val="00B0F0"/>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81" autoAdjust="0"/>
    <p:restoredTop sz="78365" autoAdjust="0"/>
  </p:normalViewPr>
  <p:slideViewPr>
    <p:cSldViewPr snapToGrid="0" showGuides="1">
      <p:cViewPr varScale="1">
        <p:scale>
          <a:sx n="95" d="100"/>
          <a:sy n="95" d="100"/>
        </p:scale>
        <p:origin x="822" y="84"/>
      </p:cViewPr>
      <p:guideLst>
        <p:guide orient="horz" pos="2316"/>
        <p:guide orient="horz" pos="1164"/>
        <p:guide pos="432"/>
      </p:guideLst>
    </p:cSldViewPr>
  </p:slideViewPr>
  <p:outlineViewPr>
    <p:cViewPr>
      <p:scale>
        <a:sx n="33" d="100"/>
        <a:sy n="33" d="100"/>
      </p:scale>
      <p:origin x="0" y="-624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74" d="100"/>
          <a:sy n="74" d="100"/>
        </p:scale>
        <p:origin x="2076" y="54"/>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238" cy="46513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978275" y="0"/>
            <a:ext cx="3043238" cy="465138"/>
          </a:xfrm>
          <a:prstGeom prst="rect">
            <a:avLst/>
          </a:prstGeom>
        </p:spPr>
        <p:txBody>
          <a:bodyPr vert="horz" lIns="91440" tIns="45720" rIns="91440" bIns="45720" rtlCol="0"/>
          <a:lstStyle>
            <a:lvl1pPr algn="r">
              <a:defRPr sz="1200"/>
            </a:lvl1pPr>
          </a:lstStyle>
          <a:p>
            <a:fld id="{435D837F-5992-44B3-A40C-CEA10232EAC8}" type="datetimeFigureOut">
              <a:rPr lang="en-GB" smtClean="0"/>
              <a:t>15/06/2020</a:t>
            </a:fld>
            <a:endParaRPr lang="da-DK" dirty="0"/>
          </a:p>
        </p:txBody>
      </p:sp>
      <p:sp>
        <p:nvSpPr>
          <p:cNvPr id="4" name="Footer Placeholder 3"/>
          <p:cNvSpPr>
            <a:spLocks noGrp="1"/>
          </p:cNvSpPr>
          <p:nvPr>
            <p:ph type="ftr" sz="quarter" idx="2"/>
          </p:nvPr>
        </p:nvSpPr>
        <p:spPr>
          <a:xfrm>
            <a:off x="0" y="8842375"/>
            <a:ext cx="3043238" cy="465138"/>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978275" y="8842375"/>
            <a:ext cx="3043238" cy="465138"/>
          </a:xfrm>
          <a:prstGeom prst="rect">
            <a:avLst/>
          </a:prstGeom>
        </p:spPr>
        <p:txBody>
          <a:bodyPr vert="horz" lIns="91440" tIns="45720" rIns="91440" bIns="45720" rtlCol="0" anchor="b"/>
          <a:lstStyle>
            <a:lvl1pPr algn="r">
              <a:defRPr sz="1200"/>
            </a:lvl1pPr>
          </a:lstStyle>
          <a:p>
            <a:fld id="{3D41F044-CAF0-433D-8D5A-E9F04E0AA5FB}" type="slidenum">
              <a:rPr lang="en-GB" smtClean="0"/>
              <a:t>‹#›</a:t>
            </a:fld>
            <a:endParaRPr lang="da-DK" dirty="0"/>
          </a:p>
        </p:txBody>
      </p:sp>
    </p:spTree>
    <p:extLst>
      <p:ext uri="{BB962C8B-B14F-4D97-AF65-F5344CB8AC3E}">
        <p14:creationId xmlns:p14="http://schemas.microsoft.com/office/powerpoint/2010/main" val="11027414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19138" y="334070"/>
            <a:ext cx="5584825" cy="3141662"/>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701675" y="3646438"/>
            <a:ext cx="5619750" cy="525658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375"/>
            <a:ext cx="3043238" cy="466725"/>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8275" y="8842375"/>
            <a:ext cx="3043238" cy="466725"/>
          </a:xfrm>
          <a:prstGeom prst="rect">
            <a:avLst/>
          </a:prstGeom>
        </p:spPr>
        <p:txBody>
          <a:bodyPr vert="horz" lIns="91440" tIns="45720" rIns="91440" bIns="45720" rtlCol="0" anchor="b"/>
          <a:lstStyle>
            <a:lvl1pPr algn="r">
              <a:defRPr sz="1200"/>
            </a:lvl1pPr>
          </a:lstStyle>
          <a:p>
            <a:fld id="{14390918-D121-E64F-A459-C3E5964A4A6D}" type="slidenum">
              <a:rPr lang="en-US" smtClean="0"/>
              <a:pPr/>
              <a:t>‹#›</a:t>
            </a:fld>
            <a:endParaRPr lang="da-DK" dirty="0"/>
          </a:p>
        </p:txBody>
      </p:sp>
    </p:spTree>
    <p:extLst>
      <p:ext uri="{BB962C8B-B14F-4D97-AF65-F5344CB8AC3E}">
        <p14:creationId xmlns:p14="http://schemas.microsoft.com/office/powerpoint/2010/main" val="555996658"/>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1</a:t>
            </a:fld>
            <a:endParaRPr lang="en-US" dirty="0"/>
          </a:p>
        </p:txBody>
      </p:sp>
    </p:spTree>
    <p:extLst>
      <p:ext uri="{BB962C8B-B14F-4D97-AF65-F5344CB8AC3E}">
        <p14:creationId xmlns:p14="http://schemas.microsoft.com/office/powerpoint/2010/main" val="26358386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0" i="0" u="none" strike="noStrike" kern="1200" dirty="0">
                <a:solidFill>
                  <a:schemeClr val="tx1"/>
                </a:solidFill>
                <a:effectLst/>
                <a:latin typeface="+mn-lt"/>
                <a:ea typeface="+mn-ea"/>
                <a:cs typeface="+mn-cs"/>
              </a:rPr>
              <a:t>Toner usually comes in one of two extremes – high prices or low quality. Original equipment manufacturer, also known as OEM, toner supplies that are expensive and can’t be used for printers from other manufacturers.</a:t>
            </a:r>
            <a:endParaRPr lang="en-US" b="0" dirty="0">
              <a:effectLst/>
            </a:endParaRPr>
          </a:p>
          <a:p>
            <a:pPr rtl="0"/>
            <a:r>
              <a:rPr lang="en-US" sz="900" b="0" i="0" u="none" strike="noStrike" kern="1200" dirty="0">
                <a:solidFill>
                  <a:schemeClr val="tx1"/>
                </a:solidFill>
                <a:effectLst/>
                <a:latin typeface="+mn-lt"/>
                <a:ea typeface="+mn-ea"/>
                <a:cs typeface="+mn-cs"/>
              </a:rPr>
              <a:t>And then there’s no-name bargain brand manufacturer toner that:</a:t>
            </a:r>
            <a:endParaRPr lang="en-US" b="0" dirty="0">
              <a:effectLst/>
            </a:endParaRPr>
          </a:p>
          <a:p>
            <a:pPr rtl="0"/>
            <a:r>
              <a:rPr lang="en-US" sz="900" b="0" i="0" u="none" strike="noStrike" kern="1200" dirty="0">
                <a:solidFill>
                  <a:schemeClr val="tx1"/>
                </a:solidFill>
                <a:effectLst/>
                <a:latin typeface="+mn-lt"/>
                <a:ea typeface="+mn-ea"/>
                <a:cs typeface="+mn-cs"/>
              </a:rPr>
              <a:t>•Can put you at risk for defects, printer damage and downtime</a:t>
            </a:r>
            <a:endParaRPr lang="en-US" b="0" dirty="0">
              <a:effectLst/>
            </a:endParaRPr>
          </a:p>
          <a:p>
            <a:pPr rtl="0"/>
            <a:r>
              <a:rPr lang="en-US" sz="900" b="0" i="0" u="none" strike="noStrike" kern="1200" dirty="0">
                <a:solidFill>
                  <a:schemeClr val="tx1"/>
                </a:solidFill>
                <a:effectLst/>
                <a:latin typeface="+mn-lt"/>
                <a:ea typeface="+mn-ea"/>
                <a:cs typeface="+mn-cs"/>
              </a:rPr>
              <a:t>•Carry the potential for health and environmental hazards</a:t>
            </a:r>
            <a:endParaRPr lang="en-US" b="0" dirty="0">
              <a:effectLst/>
            </a:endParaRPr>
          </a:p>
          <a:p>
            <a:pPr rtl="0"/>
            <a:r>
              <a:rPr lang="en-US" sz="900" b="0" i="0" u="none" strike="noStrike" kern="1200" dirty="0">
                <a:solidFill>
                  <a:schemeClr val="tx1"/>
                </a:solidFill>
                <a:effectLst/>
                <a:latin typeface="+mn-lt"/>
                <a:ea typeface="+mn-ea"/>
                <a:cs typeface="+mn-cs"/>
              </a:rPr>
              <a:t>•Might even void your printer warranty</a:t>
            </a:r>
            <a:endParaRPr lang="en-US" b="0" dirty="0">
              <a:effectLst/>
            </a:endParaRPr>
          </a:p>
          <a:p>
            <a:pPr rtl="0"/>
            <a:r>
              <a:rPr lang="en-US" sz="900" b="0" i="0" u="none" strike="noStrike" kern="1200" dirty="0">
                <a:solidFill>
                  <a:schemeClr val="tx1"/>
                </a:solidFill>
                <a:effectLst/>
                <a:latin typeface="+mn-lt"/>
                <a:ea typeface="+mn-ea"/>
                <a:cs typeface="+mn-cs"/>
              </a:rPr>
              <a:t>It might even end up costing you more down the line.</a:t>
            </a:r>
            <a:endParaRPr lang="en-US" b="0" dirty="0">
              <a:effectLst/>
            </a:endParaRPr>
          </a:p>
          <a:p>
            <a:pPr rtl="0"/>
            <a:r>
              <a:rPr lang="en-US" sz="900" b="0" i="0" u="none" strike="noStrike" kern="1200" dirty="0">
                <a:solidFill>
                  <a:schemeClr val="tx1"/>
                </a:solidFill>
                <a:effectLst/>
                <a:latin typeface="+mn-lt"/>
                <a:ea typeface="+mn-ea"/>
                <a:cs typeface="+mn-cs"/>
              </a:rPr>
              <a:t>But what if you didn’t have to choose between quality and cost? If you could get the best of both worlds, all backed up by the confidence of a leading OEM?</a:t>
            </a:r>
            <a:endParaRPr lang="en-US" b="0" dirty="0">
              <a:effectLst/>
            </a:endParaRPr>
          </a:p>
          <a:p>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2</a:t>
            </a:fld>
            <a:endParaRPr lang="en-US" dirty="0"/>
          </a:p>
        </p:txBody>
      </p:sp>
    </p:spTree>
    <p:extLst>
      <p:ext uri="{BB962C8B-B14F-4D97-AF65-F5344CB8AC3E}">
        <p14:creationId xmlns:p14="http://schemas.microsoft.com/office/powerpoint/2010/main" val="37979685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0" i="0" u="none" strike="noStrike" kern="1200" dirty="0">
                <a:solidFill>
                  <a:schemeClr val="tx1"/>
                </a:solidFill>
                <a:effectLst/>
                <a:latin typeface="+mn-lt"/>
                <a:ea typeface="+mn-ea"/>
                <a:cs typeface="+mn-cs"/>
              </a:rPr>
              <a:t>Backed by the world’s most trusted OEM, Xerox</a:t>
            </a:r>
            <a:r>
              <a:rPr lang="en-US" sz="900" b="0" i="0" u="none" strike="noStrike" kern="1200" baseline="30000" dirty="0">
                <a:solidFill>
                  <a:schemeClr val="tx1"/>
                </a:solidFill>
                <a:effectLst/>
                <a:latin typeface="+mn-lt"/>
                <a:ea typeface="+mn-ea"/>
                <a:cs typeface="+mn-cs"/>
              </a:rPr>
              <a:t>®</a:t>
            </a:r>
            <a:r>
              <a:rPr lang="en-US" sz="900" b="0" i="0" u="none" strike="noStrike" kern="1200" dirty="0">
                <a:solidFill>
                  <a:schemeClr val="tx1"/>
                </a:solidFill>
                <a:effectLst/>
                <a:latin typeface="+mn-lt"/>
                <a:ea typeface="+mn-ea"/>
                <a:cs typeface="+mn-cs"/>
              </a:rPr>
              <a:t> Everyday Toner takes a different approach to toner. No exorbitant prices. No hidden costs. Just the confidence of the Xerox brand and remarkable performance you can count on every day.</a:t>
            </a:r>
            <a:endParaRPr lang="en-US" b="0" dirty="0">
              <a:effectLst/>
            </a:endParaRPr>
          </a:p>
          <a:p>
            <a:pPr rtl="0"/>
            <a:r>
              <a:rPr lang="en-US" sz="900" b="0" i="0" u="none" strike="noStrike" kern="1200" dirty="0">
                <a:solidFill>
                  <a:schemeClr val="tx1"/>
                </a:solidFill>
                <a:effectLst/>
                <a:latin typeface="+mn-lt"/>
                <a:ea typeface="+mn-ea"/>
                <a:cs typeface="+mn-cs"/>
              </a:rPr>
              <a:t>Finally, you get all your toner from a single trusted OEM partner. Let Xerox Everyday Toner be your one source to count on for tremendous cost savings coupled with consistently excellent quality and reliability.</a:t>
            </a:r>
            <a:endParaRPr lang="en-US" b="0" dirty="0">
              <a:effectLst/>
            </a:endParaRPr>
          </a:p>
          <a:p>
            <a:pPr rtl="0"/>
            <a:r>
              <a:rPr lang="en-US" sz="900" b="0" i="0" u="none" strike="noStrike" kern="1200" dirty="0">
                <a:solidFill>
                  <a:schemeClr val="tx1"/>
                </a:solidFill>
                <a:effectLst/>
                <a:latin typeface="+mn-lt"/>
                <a:ea typeface="+mn-ea"/>
                <a:cs typeface="+mn-cs"/>
              </a:rPr>
              <a:t>The Xerox Everyday Toner portfolio includes toner and drum cartridges for the most popular OEM brands and models, including support for both A4 and A3 (letter/legal &amp; tabloid) size printers.</a:t>
            </a:r>
            <a:endParaRPr lang="en-US" b="0" dirty="0">
              <a:effectLst/>
            </a:endParaRPr>
          </a:p>
          <a:p>
            <a:pPr rtl="0"/>
            <a:r>
              <a:rPr lang="en-US" sz="900" b="0" i="0" u="none" strike="noStrike" kern="1200" dirty="0">
                <a:solidFill>
                  <a:schemeClr val="tx1"/>
                </a:solidFill>
                <a:effectLst/>
                <a:latin typeface="+mn-lt"/>
                <a:ea typeface="+mn-ea"/>
                <a:cs typeface="+mn-cs"/>
              </a:rPr>
              <a:t>•Access an extensive and growing range of cartridges</a:t>
            </a:r>
            <a:endParaRPr lang="en-US" b="0" dirty="0">
              <a:effectLst/>
            </a:endParaRPr>
          </a:p>
          <a:p>
            <a:pPr rtl="0"/>
            <a:r>
              <a:rPr lang="en-US" sz="900" b="0" i="0" u="none" strike="noStrike" kern="1200" dirty="0">
                <a:solidFill>
                  <a:schemeClr val="tx1"/>
                </a:solidFill>
                <a:effectLst/>
                <a:latin typeface="+mn-lt"/>
                <a:ea typeface="+mn-ea"/>
                <a:cs typeface="+mn-cs"/>
              </a:rPr>
              <a:t>•Current support for the most common A4 and A3 printer models</a:t>
            </a:r>
            <a:endParaRPr lang="en-US" b="0" dirty="0">
              <a:effectLst/>
            </a:endParaRPr>
          </a:p>
          <a:p>
            <a:pPr rtl="0"/>
            <a:r>
              <a:rPr lang="en-US" sz="900" b="0" i="0" u="none" strike="noStrike" kern="1200" dirty="0">
                <a:solidFill>
                  <a:schemeClr val="tx1"/>
                </a:solidFill>
                <a:effectLst/>
                <a:latin typeface="+mn-lt"/>
                <a:ea typeface="+mn-ea"/>
                <a:cs typeface="+mn-cs"/>
              </a:rPr>
              <a:t>•A4: HP, Brother, Lexmark, Canon</a:t>
            </a:r>
            <a:endParaRPr lang="en-US" b="0" dirty="0">
              <a:effectLst/>
            </a:endParaRPr>
          </a:p>
          <a:p>
            <a:pPr rtl="0"/>
            <a:r>
              <a:rPr lang="en-US" sz="900" b="0" i="0" u="none" strike="noStrike" kern="1200" dirty="0">
                <a:solidFill>
                  <a:schemeClr val="tx1"/>
                </a:solidFill>
                <a:effectLst/>
                <a:latin typeface="+mn-lt"/>
                <a:ea typeface="+mn-ea"/>
                <a:cs typeface="+mn-cs"/>
              </a:rPr>
              <a:t>•A3: Canon, Konica Minolta, Kyocera, Lexmark, Ricoh, Sharp, Toshiba, </a:t>
            </a:r>
            <a:endParaRPr lang="en-US" b="0" dirty="0">
              <a:effectLst/>
            </a:endParaRPr>
          </a:p>
          <a:p>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3</a:t>
            </a:fld>
            <a:endParaRPr lang="en-US" dirty="0"/>
          </a:p>
        </p:txBody>
      </p:sp>
    </p:spTree>
    <p:extLst>
      <p:ext uri="{BB962C8B-B14F-4D97-AF65-F5344CB8AC3E}">
        <p14:creationId xmlns:p14="http://schemas.microsoft.com/office/powerpoint/2010/main" val="11648612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1" i="0" u="none" strike="noStrike" kern="1200" dirty="0">
                <a:solidFill>
                  <a:schemeClr val="tx1"/>
                </a:solidFill>
                <a:effectLst/>
                <a:latin typeface="+mn-lt"/>
                <a:ea typeface="+mn-ea"/>
                <a:cs typeface="+mn-cs"/>
              </a:rPr>
              <a:t>Quality Guarantee</a:t>
            </a:r>
            <a:endParaRPr lang="en-US" b="0" dirty="0">
              <a:effectLst/>
            </a:endParaRPr>
          </a:p>
          <a:p>
            <a:pPr rtl="0"/>
            <a:r>
              <a:rPr lang="en-US" sz="900" b="0" i="0" u="none" strike="noStrike" kern="1200" dirty="0">
                <a:solidFill>
                  <a:schemeClr val="tx1"/>
                </a:solidFill>
                <a:effectLst/>
                <a:latin typeface="+mn-lt"/>
                <a:ea typeface="+mn-ea"/>
                <a:cs typeface="+mn-cs"/>
              </a:rPr>
              <a:t>This all adds up to something really important.</a:t>
            </a:r>
            <a:endParaRPr lang="en-US" b="0" dirty="0">
              <a:effectLst/>
            </a:endParaRPr>
          </a:p>
          <a:p>
            <a:pPr rtl="0"/>
            <a:r>
              <a:rPr lang="en-US" sz="900" b="0" i="0" u="none" strike="noStrike" kern="1200" dirty="0">
                <a:solidFill>
                  <a:schemeClr val="tx1"/>
                </a:solidFill>
                <a:effectLst/>
                <a:latin typeface="+mn-lt"/>
                <a:ea typeface="+mn-ea"/>
                <a:cs typeface="+mn-cs"/>
              </a:rPr>
              <a:t>Unlike no-name bargain brands, we stand behind our product. Over the life of your printer, Xerox® Everyday Toner will consistently render text, colors, and graphics — no surprises or compromises. That’s because each one is made in ISO 9001 certified facilities to ensure they deliver consistently. In fact, standardized test methods prescribed by the STMC ensure you can expect quality print output from first page to last, and printed page totals that reliably equal or exceed cartridge yield ratings.</a:t>
            </a:r>
            <a:endParaRPr lang="en-US" b="0" dirty="0">
              <a:effectLst/>
            </a:endParaRPr>
          </a:p>
          <a:p>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4</a:t>
            </a:fld>
            <a:endParaRPr lang="en-US" dirty="0"/>
          </a:p>
        </p:txBody>
      </p:sp>
    </p:spTree>
    <p:extLst>
      <p:ext uri="{BB962C8B-B14F-4D97-AF65-F5344CB8AC3E}">
        <p14:creationId xmlns:p14="http://schemas.microsoft.com/office/powerpoint/2010/main" val="30255742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1" i="0" u="none" strike="noStrike" kern="1200" dirty="0">
                <a:solidFill>
                  <a:schemeClr val="tx1"/>
                </a:solidFill>
                <a:effectLst/>
                <a:latin typeface="+mn-lt"/>
                <a:ea typeface="+mn-ea"/>
                <a:cs typeface="+mn-cs"/>
              </a:rPr>
              <a:t>TESTED. PROVEN. SAFE.</a:t>
            </a:r>
            <a:endParaRPr lang="en-US" b="0" dirty="0">
              <a:effectLst/>
            </a:endParaRPr>
          </a:p>
          <a:p>
            <a:pPr rtl="0"/>
            <a:r>
              <a:rPr lang="en-US" sz="900" b="0" i="0" u="none" strike="noStrike" kern="1200" dirty="0">
                <a:solidFill>
                  <a:schemeClr val="tx1"/>
                </a:solidFill>
                <a:effectLst/>
                <a:latin typeface="+mn-lt"/>
                <a:ea typeface="+mn-ea"/>
                <a:cs typeface="+mn-cs"/>
              </a:rPr>
              <a:t>Xerox reviews contents of each cartridge so you can be confident that there’s no risk or danger to your health or the environment. And we have higher standards than most regulations. With bargain brand toner, you just don’t know. Commonly, there’s no information available at all and no manufacturer contact detail provided. Don’t put yourself at risk with no-name aftermarket brands.</a:t>
            </a:r>
            <a:endParaRPr lang="en-US" b="0" dirty="0">
              <a:effectLst/>
            </a:endParaRPr>
          </a:p>
          <a:p>
            <a:pPr rtl="0"/>
            <a:r>
              <a:rPr lang="en-US" sz="900" b="0" i="0" u="none" strike="noStrike" kern="1200" dirty="0">
                <a:solidFill>
                  <a:schemeClr val="tx1"/>
                </a:solidFill>
                <a:effectLst/>
                <a:latin typeface="+mn-lt"/>
                <a:ea typeface="+mn-ea"/>
                <a:cs typeface="+mn-cs"/>
              </a:rPr>
              <a:t>As a big brand, you can trust Xerox to keep you safe. </a:t>
            </a:r>
            <a:endParaRPr lang="en-US" b="0" dirty="0">
              <a:effectLst/>
            </a:endParaRPr>
          </a:p>
          <a:p>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5</a:t>
            </a:fld>
            <a:endParaRPr lang="en-US" dirty="0"/>
          </a:p>
        </p:txBody>
      </p:sp>
    </p:spTree>
    <p:extLst>
      <p:ext uri="{BB962C8B-B14F-4D97-AF65-F5344CB8AC3E}">
        <p14:creationId xmlns:p14="http://schemas.microsoft.com/office/powerpoint/2010/main" val="15604275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6</a:t>
            </a:fld>
            <a:endParaRPr lang="en-US" dirty="0"/>
          </a:p>
        </p:txBody>
      </p:sp>
    </p:spTree>
    <p:extLst>
      <p:ext uri="{BB962C8B-B14F-4D97-AF65-F5344CB8AC3E}">
        <p14:creationId xmlns:p14="http://schemas.microsoft.com/office/powerpoint/2010/main" val="2288205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_Slide_Option-14">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685799" y="3505200"/>
            <a:ext cx="6867635" cy="1271588"/>
          </a:xfrm>
          <a:prstGeom prst="rect">
            <a:avLst/>
          </a:prstGeom>
          <a:noFill/>
        </p:spPr>
        <p:txBody>
          <a:bodyPr lIns="0" tIns="274320" rIns="182880" bIns="91440" anchor="t" anchorCtr="0"/>
          <a:lstStyle>
            <a:lvl1pPr marL="0" indent="0">
              <a:buClrTx/>
              <a:buFont typeface="Arial" panose="020B0604020202020204" pitchFamily="34" charset="0"/>
              <a:buNone/>
              <a:defRPr lang="en-US" sz="2800" dirty="0">
                <a:latin typeface="Arial" panose="020B0604020202020204" pitchFamily="34" charset="0"/>
                <a:cs typeface="Arial" panose="020B0604020202020204" pitchFamily="34" charset="0"/>
              </a:defRPr>
            </a:lvl1pPr>
          </a:lstStyle>
          <a:p>
            <a:pPr marL="0" lvl="0"/>
            <a:r>
              <a:rPr lang="en-US" dirty="0"/>
              <a:t>Click to edit </a:t>
            </a:r>
            <a:br>
              <a:rPr lang="en-US" dirty="0"/>
            </a:br>
            <a:r>
              <a:rPr lang="en-US" dirty="0"/>
              <a:t>Master title style</a:t>
            </a:r>
          </a:p>
        </p:txBody>
      </p:sp>
      <p:pic>
        <p:nvPicPr>
          <p:cNvPr id="12" name="Picture 11">
            <a:extLst>
              <a:ext uri="{FF2B5EF4-FFF2-40B4-BE49-F238E27FC236}">
                <a16:creationId xmlns:a16="http://schemas.microsoft.com/office/drawing/2014/main" id="{27CD55CD-A0CF-D341-8661-A3E3C20227C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9144000" cy="3505200"/>
          </a:xfrm>
          <a:prstGeom prst="rect">
            <a:avLst/>
          </a:prstGeom>
        </p:spPr>
      </p:pic>
      <p:pic>
        <p:nvPicPr>
          <p:cNvPr id="3" name="Picture 2" descr="En gruppe mennesker, der står i et rum&#10;&#10;Beskrivelse genereres automatisk">
            <a:extLst>
              <a:ext uri="{FF2B5EF4-FFF2-40B4-BE49-F238E27FC236}">
                <a16:creationId xmlns:a16="http://schemas.microsoft.com/office/drawing/2014/main" id="{6D0CF3BA-41E1-9447-9233-3BCA695074A7}"/>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t="30945" r="3522" b="13603"/>
          <a:stretch/>
        </p:blipFill>
        <p:spPr>
          <a:xfrm>
            <a:off x="0" y="0"/>
            <a:ext cx="9144000" cy="3505200"/>
          </a:xfrm>
          <a:prstGeom prst="rect">
            <a:avLst/>
          </a:prstGeom>
        </p:spPr>
      </p:pic>
    </p:spTree>
    <p:extLst>
      <p:ext uri="{BB962C8B-B14F-4D97-AF65-F5344CB8AC3E}">
        <p14:creationId xmlns:p14="http://schemas.microsoft.com/office/powerpoint/2010/main" val="2573140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Content_1-Colum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E3F1E8E-B020-0243-A149-2B96C0807A1C}"/>
              </a:ext>
            </a:extLst>
          </p:cNvPr>
          <p:cNvSpPr/>
          <p:nvPr userDrawn="1"/>
        </p:nvSpPr>
        <p:spPr>
          <a:xfrm>
            <a:off x="0" y="0"/>
            <a:ext cx="9144000" cy="126682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29B6B72D-817D-DF45-90D4-9B87F5C11FF4}" type="datetime3">
              <a:t>15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0418" y="347472"/>
            <a:ext cx="7528097" cy="878013"/>
          </a:xfrm>
          <a:prstGeom prst="rect">
            <a:avLst/>
          </a:prstGeom>
          <a:noFill/>
        </p:spPr>
        <p:txBody>
          <a:bodyPr lIns="0" tIns="0" rIns="0" bIns="182880" anchor="t" anchorCtr="0"/>
          <a:lstStyle>
            <a:lvl1pPr>
              <a:defRPr lang="en-US" sz="2700" b="0" kern="1200" smtClean="0">
                <a:solidFill>
                  <a:schemeClr val="bg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2567825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Content_1-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A257BBE3-7ADC-2B45-B4F4-17EF86549326}" type="datetime3">
              <a:t>15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0" y="0"/>
            <a:ext cx="9143999" cy="1266824"/>
          </a:xfrm>
          <a:prstGeom prst="rect">
            <a:avLst/>
          </a:prstGeom>
          <a:solidFill>
            <a:schemeClr val="bg2"/>
          </a:solidFill>
        </p:spPr>
        <p:txBody>
          <a:bodyPr lIns="411480" tIns="365760" rIns="0" anchor="t" anchorCtr="0"/>
          <a:lstStyle>
            <a:lvl1pPr>
              <a:defRPr lang="en-US" sz="2700" b="0" kern="1200" smtClean="0">
                <a:solidFill>
                  <a:schemeClr val="bg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774059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ontent_1-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B9F006D-09D9-B44D-9284-AC97AAC8A049}" type="datetime3">
              <a:t>15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78605"/>
            <a:ext cx="8368903" cy="2801566"/>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cxnSp>
        <p:nvCxnSpPr>
          <p:cNvPr id="9" name="Straight Connector 8">
            <a:extLst>
              <a:ext uri="{FF2B5EF4-FFF2-40B4-BE49-F238E27FC236}">
                <a16:creationId xmlns:a16="http://schemas.microsoft.com/office/drawing/2014/main" id="{E7234818-F007-4544-AB6D-561BFD530F33}"/>
              </a:ext>
            </a:extLst>
          </p:cNvPr>
          <p:cNvCxnSpPr/>
          <p:nvPr userDrawn="1"/>
        </p:nvCxnSpPr>
        <p:spPr>
          <a:xfrm>
            <a:off x="0" y="4416357"/>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E3E0D39-AA41-CB41-B766-2311CB32ECFB}"/>
              </a:ext>
            </a:extLst>
          </p:cNvPr>
          <p:cNvCxnSpPr/>
          <p:nvPr userDrawn="1"/>
        </p:nvCxnSpPr>
        <p:spPr>
          <a:xfrm>
            <a:off x="0" y="1266824"/>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2165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ontent_1-Column-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34FD0D9-110C-9849-BCAC-B9B031A9A3C0}" type="datetime3">
              <a:t>15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78605"/>
            <a:ext cx="8368903" cy="2801566"/>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cxnSp>
        <p:nvCxnSpPr>
          <p:cNvPr id="9" name="Straight Connector 8">
            <a:extLst>
              <a:ext uri="{FF2B5EF4-FFF2-40B4-BE49-F238E27FC236}">
                <a16:creationId xmlns:a16="http://schemas.microsoft.com/office/drawing/2014/main" id="{E7234818-F007-4544-AB6D-561BFD530F33}"/>
              </a:ext>
            </a:extLst>
          </p:cNvPr>
          <p:cNvCxnSpPr/>
          <p:nvPr userDrawn="1"/>
        </p:nvCxnSpPr>
        <p:spPr>
          <a:xfrm>
            <a:off x="0" y="4416357"/>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E3E0D39-AA41-CB41-B766-2311CB32ECFB}"/>
              </a:ext>
            </a:extLst>
          </p:cNvPr>
          <p:cNvCxnSpPr/>
          <p:nvPr userDrawn="1"/>
        </p:nvCxnSpPr>
        <p:spPr>
          <a:xfrm>
            <a:off x="0" y="1266824"/>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747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_2-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239655F-2E55-9D4F-8A23-B31857510597}" type="datetime3">
              <a:t>15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9"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Bef>
                <a:spcPts val="600"/>
              </a:spcBef>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Bef>
                <a:spcPts val="600"/>
              </a:spcBef>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664093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_2-Column_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59F5F35-A987-C24A-890E-CF9EB8F2525A}" type="datetime3">
              <a:t>15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9"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spcBef>
                <a:spcPts val="1575"/>
              </a:spcBef>
              <a:buClrTx/>
              <a:buNone/>
              <a:tabLst/>
              <a:defRPr>
                <a:solidFill>
                  <a:schemeClr val="tx1"/>
                </a:solidFill>
              </a:defRPr>
            </a:lvl2pPr>
            <a:lvl3pPr marL="171450" indent="-157163">
              <a:lnSpc>
                <a:spcPct val="95000"/>
              </a:lnSpc>
              <a:spcBef>
                <a:spcPts val="600"/>
              </a:spcBef>
              <a:buClrTx/>
              <a:buFont typeface="Arial" panose="020B0604020202020204" pitchFamily="34" charset="0"/>
              <a:buChar char="•"/>
              <a:tabLst/>
              <a:defRPr>
                <a:solidFill>
                  <a:schemeClr val="tx1"/>
                </a:solidFill>
              </a:defRPr>
            </a:lvl3pPr>
            <a:lvl4pPr marL="342900" indent="-171450">
              <a:lnSpc>
                <a:spcPct val="95000"/>
              </a:lnSpc>
              <a:spcBef>
                <a:spcPts val="600"/>
              </a:spcBef>
              <a:buClrTx/>
              <a:buFont typeface="System Font Regular"/>
              <a:buChar char="–"/>
              <a:tabLst/>
              <a:defRPr sz="1350">
                <a:solidFill>
                  <a:schemeClr val="tx1"/>
                </a:solidFill>
              </a:defRPr>
            </a:lvl4pPr>
            <a:lvl5pPr marL="514350" indent="-133350">
              <a:lnSpc>
                <a:spcPct val="95000"/>
              </a:lnSpc>
              <a:spcBef>
                <a:spcPts val="600"/>
              </a:spcBef>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spcBef>
                <a:spcPts val="1575"/>
              </a:spcBef>
              <a:buClrTx/>
              <a:buNone/>
              <a:tabLst/>
              <a:defRPr>
                <a:solidFill>
                  <a:schemeClr val="tx1"/>
                </a:solidFill>
              </a:defRPr>
            </a:lvl2pPr>
            <a:lvl3pPr marL="300037" indent="-285750">
              <a:lnSpc>
                <a:spcPct val="95000"/>
              </a:lnSpc>
              <a:spcBef>
                <a:spcPts val="600"/>
              </a:spcBef>
              <a:buClrTx/>
              <a:buFont typeface="Arial" panose="020B0604020202020204" pitchFamily="34" charset="0"/>
              <a:buChar char="‒"/>
              <a:tabLst/>
              <a:defRPr lang="en-US" sz="1500" kern="1200">
                <a:solidFill>
                  <a:schemeClr val="tx1"/>
                </a:solidFill>
                <a:latin typeface="+mn-lt"/>
                <a:ea typeface="+mn-ea"/>
                <a:cs typeface="+mn-cs"/>
              </a:defRPr>
            </a:lvl3pPr>
            <a:lvl4pPr marL="342900" indent="-171450">
              <a:lnSpc>
                <a:spcPct val="95000"/>
              </a:lnSpc>
              <a:spcBef>
                <a:spcPts val="600"/>
              </a:spcBef>
              <a:buClrTx/>
              <a:buFont typeface="System Font Regular"/>
              <a:buChar char="–"/>
              <a:tabLst/>
              <a:defRPr sz="1350">
                <a:solidFill>
                  <a:schemeClr val="tx1"/>
                </a:solidFill>
              </a:defRPr>
            </a:lvl4pPr>
            <a:lvl5pPr marL="552450" indent="-171450">
              <a:lnSpc>
                <a:spcPct val="95000"/>
              </a:lnSpc>
              <a:spcBef>
                <a:spcPts val="600"/>
              </a:spcBef>
              <a:buClrTx/>
              <a:buFont typeface="Arial" panose="020B0604020202020204" pitchFamily="34" charset="0"/>
              <a:buChar char="‒"/>
              <a:tabLst/>
              <a:defRPr lang="en-US" sz="1200" kern="120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pic>
        <p:nvPicPr>
          <p:cNvPr id="10" name="Picture 9">
            <a:extLst>
              <a:ext uri="{FF2B5EF4-FFF2-40B4-BE49-F238E27FC236}">
                <a16:creationId xmlns:a16="http://schemas.microsoft.com/office/drawing/2014/main" id="{5F860B12-493C-9841-A818-15745DEDCB5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Tree>
    <p:extLst>
      <p:ext uri="{BB962C8B-B14F-4D97-AF65-F5344CB8AC3E}">
        <p14:creationId xmlns:p14="http://schemas.microsoft.com/office/powerpoint/2010/main" val="3348774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_Blank w/ Titl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FE1099A0-B4B7-7E45-870A-DD8A4629D990}" type="datetime3">
              <a:t>15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679800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_Blan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C4EE1143-15C8-054A-BA1B-A7435FE46975}" type="datetime3">
              <a:t>15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Tree>
    <p:extLst>
      <p:ext uri="{BB962C8B-B14F-4D97-AF65-F5344CB8AC3E}">
        <p14:creationId xmlns:p14="http://schemas.microsoft.com/office/powerpoint/2010/main" val="1693287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__3-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9DB06238-6786-5B43-85E6-ABF53A4B881B}" type="datetime3">
              <a:t>15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Text Placeholder 10"/>
          <p:cNvSpPr>
            <a:spLocks noGrp="1"/>
          </p:cNvSpPr>
          <p:nvPr>
            <p:ph type="body" sz="quarter" idx="13"/>
          </p:nvPr>
        </p:nvSpPr>
        <p:spPr>
          <a:xfrm>
            <a:off x="390419" y="1419225"/>
            <a:ext cx="2698482" cy="3024732"/>
          </a:xfrm>
          <a:prstGeom prst="rect">
            <a:avLst/>
          </a:prstGeom>
        </p:spPr>
        <p:txBody>
          <a:bodyPr lIns="0" tIns="0" rIns="0" bIns="0"/>
          <a:lstStyle>
            <a:lvl1pPr marL="0" indent="0">
              <a:buNone/>
              <a:tabLst/>
              <a:defRPr sz="1800">
                <a:solidFill>
                  <a:schemeClr val="bg2"/>
                </a:solidFill>
              </a:defRPr>
            </a:lvl1pPr>
            <a:lvl2pPr marL="176213" indent="-176213">
              <a:lnSpc>
                <a:spcPct val="95000"/>
              </a:lnSpc>
              <a:buClrTx/>
              <a:tabLst/>
              <a:defRPr sz="1600">
                <a:solidFill>
                  <a:schemeClr val="tx1"/>
                </a:solidFill>
              </a:defRPr>
            </a:lvl2pPr>
            <a:lvl3pPr marL="358379" indent="-164306">
              <a:lnSpc>
                <a:spcPct val="95000"/>
              </a:lnSpc>
              <a:buClrTx/>
              <a:buFont typeface="Arial" panose="020B0604020202020204" pitchFamily="34" charset="0"/>
              <a:buChar char="‒"/>
              <a:tabLst/>
              <a:defRPr sz="1400">
                <a:solidFill>
                  <a:schemeClr val="tx1"/>
                </a:solidFill>
              </a:defRPr>
            </a:lvl3pPr>
            <a:lvl4pPr marL="532210" indent="-173831">
              <a:lnSpc>
                <a:spcPct val="95000"/>
              </a:lnSpc>
              <a:buClrTx/>
              <a:tabLst/>
              <a:defRPr sz="120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10"/>
          <p:cNvSpPr>
            <a:spLocks noGrp="1"/>
          </p:cNvSpPr>
          <p:nvPr>
            <p:ph type="body" sz="quarter" idx="19"/>
          </p:nvPr>
        </p:nvSpPr>
        <p:spPr>
          <a:xfrm>
            <a:off x="3229856" y="1419225"/>
            <a:ext cx="2698482" cy="3024732"/>
          </a:xfrm>
          <a:prstGeom prst="rect">
            <a:avLst/>
          </a:prstGeom>
        </p:spPr>
        <p:txBody>
          <a:bodyPr lIns="0" tIns="0" rIns="0" bIns="0"/>
          <a:lstStyle>
            <a:lvl1pPr marL="0" indent="0">
              <a:buNone/>
              <a:tabLst/>
              <a:defRPr sz="1800">
                <a:solidFill>
                  <a:schemeClr val="bg2"/>
                </a:solidFill>
              </a:defRPr>
            </a:lvl1pPr>
            <a:lvl2pPr marL="176213" indent="-176213">
              <a:lnSpc>
                <a:spcPct val="95000"/>
              </a:lnSpc>
              <a:buClrTx/>
              <a:tabLst/>
              <a:defRPr sz="1600">
                <a:solidFill>
                  <a:schemeClr val="tx1"/>
                </a:solidFill>
              </a:defRPr>
            </a:lvl2pPr>
            <a:lvl3pPr marL="358379" indent="-164306">
              <a:lnSpc>
                <a:spcPct val="95000"/>
              </a:lnSpc>
              <a:buClrTx/>
              <a:buFont typeface="Arial" panose="020B0604020202020204" pitchFamily="34" charset="0"/>
              <a:buChar char="‒"/>
              <a:tabLst/>
              <a:defRPr sz="1400">
                <a:solidFill>
                  <a:schemeClr val="tx1"/>
                </a:solidFill>
              </a:defRPr>
            </a:lvl3pPr>
            <a:lvl4pPr marL="532210" indent="-173831">
              <a:lnSpc>
                <a:spcPct val="95000"/>
              </a:lnSpc>
              <a:buClrTx/>
              <a:tabLst/>
              <a:defRPr sz="1200">
                <a:solidFill>
                  <a:schemeClr val="tx1"/>
                </a:solidFill>
              </a:defRPr>
            </a:lvl4pPr>
            <a:lvl5pPr marL="710804" indent="-171450">
              <a:lnSpc>
                <a:spcPct val="95000"/>
              </a:lnSpc>
              <a:buClrTx/>
              <a:buFont typeface="Arial" panose="020B0604020202020204" pitchFamily="34" charset="0"/>
              <a:buChar char="‒"/>
              <a:tabLst/>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0"/>
          <p:cNvSpPr>
            <a:spLocks noGrp="1"/>
          </p:cNvSpPr>
          <p:nvPr>
            <p:ph type="body" sz="quarter" idx="20"/>
          </p:nvPr>
        </p:nvSpPr>
        <p:spPr>
          <a:xfrm>
            <a:off x="6066139" y="1419225"/>
            <a:ext cx="2698482" cy="3023529"/>
          </a:xfrm>
          <a:prstGeom prst="rect">
            <a:avLst/>
          </a:prstGeom>
        </p:spPr>
        <p:txBody>
          <a:bodyPr lIns="0" tIns="0" rIns="0" bIns="0"/>
          <a:lstStyle>
            <a:lvl1pPr marL="0" indent="0">
              <a:buNone/>
              <a:tabLst/>
              <a:defRPr sz="1800">
                <a:solidFill>
                  <a:schemeClr val="bg2"/>
                </a:solidFill>
              </a:defRPr>
            </a:lvl1pPr>
            <a:lvl2pPr marL="176213" indent="-176213">
              <a:lnSpc>
                <a:spcPct val="95000"/>
              </a:lnSpc>
              <a:buClrTx/>
              <a:tabLst/>
              <a:defRPr sz="1600">
                <a:solidFill>
                  <a:schemeClr val="tx1"/>
                </a:solidFill>
              </a:defRPr>
            </a:lvl2pPr>
            <a:lvl3pPr marL="358379" indent="-164306">
              <a:lnSpc>
                <a:spcPct val="95000"/>
              </a:lnSpc>
              <a:buClrTx/>
              <a:buFont typeface="Arial" panose="020B0604020202020204" pitchFamily="34" charset="0"/>
              <a:buChar char="‒"/>
              <a:tabLst/>
              <a:defRPr sz="1400">
                <a:solidFill>
                  <a:schemeClr val="tx1"/>
                </a:solidFill>
              </a:defRPr>
            </a:lvl3pPr>
            <a:lvl4pPr marL="532210" indent="-173831">
              <a:lnSpc>
                <a:spcPct val="95000"/>
              </a:lnSpc>
              <a:buClrTx/>
              <a:tabLst/>
              <a:defRPr sz="1200">
                <a:solidFill>
                  <a:schemeClr val="tx1"/>
                </a:solidFill>
              </a:defRPr>
            </a:lvl4pPr>
            <a:lvl5pPr marL="710804" indent="-171450">
              <a:lnSpc>
                <a:spcPct val="95000"/>
              </a:lnSpc>
              <a:buClrTx/>
              <a:buFont typeface="Arial" panose="020B0604020202020204" pitchFamily="34" charset="0"/>
              <a:buChar char="‒"/>
              <a:tabLst/>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81851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__3-Column_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2520F79-C499-314C-A3F3-8B5342F04EE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CBA640B6-D241-B541-8074-D089B3270F5B}" type="datetime3">
              <a:t>15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Text Placeholder 10"/>
          <p:cNvSpPr>
            <a:spLocks noGrp="1"/>
          </p:cNvSpPr>
          <p:nvPr>
            <p:ph type="body" sz="quarter" idx="13"/>
          </p:nvPr>
        </p:nvSpPr>
        <p:spPr>
          <a:xfrm>
            <a:off x="390419" y="1419225"/>
            <a:ext cx="2698482" cy="3024732"/>
          </a:xfrm>
          <a:prstGeom prst="rect">
            <a:avLst/>
          </a:prstGeom>
        </p:spPr>
        <p:txBody>
          <a:bodyPr lIns="0" tIns="0" rIns="0" bIns="0"/>
          <a:lstStyle>
            <a:lvl1pPr marL="0" indent="0">
              <a:buNone/>
              <a:tabLst/>
              <a:defRPr sz="1800">
                <a:solidFill>
                  <a:schemeClr val="bg2"/>
                </a:solidFill>
              </a:defRPr>
            </a:lvl1pPr>
            <a:lvl2pPr marL="0" indent="0">
              <a:lnSpc>
                <a:spcPct val="95000"/>
              </a:lnSpc>
              <a:spcBef>
                <a:spcPts val="1575"/>
              </a:spcBef>
              <a:buClrTx/>
              <a:buNone/>
              <a:tabLst/>
              <a:defRPr sz="1600">
                <a:solidFill>
                  <a:schemeClr val="tx1"/>
                </a:solidFill>
              </a:defRPr>
            </a:lvl2pPr>
            <a:lvl3pPr marL="171450" indent="-157163">
              <a:lnSpc>
                <a:spcPct val="95000"/>
              </a:lnSpc>
              <a:spcBef>
                <a:spcPts val="800"/>
              </a:spcBef>
              <a:buClrTx/>
              <a:buFont typeface="Arial" panose="020B0604020202020204" pitchFamily="34" charset="0"/>
              <a:buChar char="•"/>
              <a:tabLst/>
              <a:defRPr sz="1400">
                <a:solidFill>
                  <a:schemeClr val="tx1"/>
                </a:solidFill>
              </a:defRPr>
            </a:lvl3pPr>
            <a:lvl4pPr marL="342900" indent="-171450">
              <a:lnSpc>
                <a:spcPct val="95000"/>
              </a:lnSpc>
              <a:spcBef>
                <a:spcPts val="500"/>
              </a:spcBef>
              <a:buClrTx/>
              <a:buFont typeface="System Font Regular"/>
              <a:buChar char="–"/>
              <a:tabLst/>
              <a:defRPr sz="1200">
                <a:solidFill>
                  <a:schemeClr val="tx1"/>
                </a:solidFill>
              </a:defRPr>
            </a:lvl4pPr>
            <a:lvl5pPr marL="514350" indent="-171450">
              <a:lnSpc>
                <a:spcPct val="95000"/>
              </a:lnSpc>
              <a:spcBef>
                <a:spcPts val="500"/>
              </a:spcBef>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10"/>
          <p:cNvSpPr>
            <a:spLocks noGrp="1"/>
          </p:cNvSpPr>
          <p:nvPr>
            <p:ph type="body" sz="quarter" idx="19"/>
          </p:nvPr>
        </p:nvSpPr>
        <p:spPr>
          <a:xfrm>
            <a:off x="3229856" y="1419225"/>
            <a:ext cx="2698482" cy="3024732"/>
          </a:xfrm>
          <a:prstGeom prst="rect">
            <a:avLst/>
          </a:prstGeom>
        </p:spPr>
        <p:txBody>
          <a:bodyPr lIns="0" tIns="0" rIns="0" bIns="0"/>
          <a:lstStyle>
            <a:lvl1pPr marL="0" indent="0">
              <a:buNone/>
              <a:tabLst/>
              <a:defRPr sz="1800">
                <a:solidFill>
                  <a:schemeClr val="bg2"/>
                </a:solidFill>
              </a:defRPr>
            </a:lvl1pPr>
            <a:lvl2pPr marL="0" indent="0">
              <a:lnSpc>
                <a:spcPct val="95000"/>
              </a:lnSpc>
              <a:spcBef>
                <a:spcPts val="1575"/>
              </a:spcBef>
              <a:buClrTx/>
              <a:buNone/>
              <a:tabLst/>
              <a:defRPr sz="1600">
                <a:solidFill>
                  <a:schemeClr val="tx1"/>
                </a:solidFill>
              </a:defRPr>
            </a:lvl2pPr>
            <a:lvl3pPr marL="171450" indent="-157163">
              <a:lnSpc>
                <a:spcPct val="95000"/>
              </a:lnSpc>
              <a:spcBef>
                <a:spcPts val="800"/>
              </a:spcBef>
              <a:buClrTx/>
              <a:buFont typeface="Arial" panose="020B0604020202020204" pitchFamily="34" charset="0"/>
              <a:buChar char="•"/>
              <a:tabLst/>
              <a:defRPr sz="1400">
                <a:solidFill>
                  <a:schemeClr val="tx1"/>
                </a:solidFill>
              </a:defRPr>
            </a:lvl3pPr>
            <a:lvl4pPr marL="342900" indent="-171450">
              <a:lnSpc>
                <a:spcPct val="95000"/>
              </a:lnSpc>
              <a:spcBef>
                <a:spcPts val="500"/>
              </a:spcBef>
              <a:buClrTx/>
              <a:buFont typeface="System Font Regular"/>
              <a:buChar char="–"/>
              <a:tabLst/>
              <a:defRPr sz="1200">
                <a:solidFill>
                  <a:schemeClr val="tx1"/>
                </a:solidFill>
              </a:defRPr>
            </a:lvl4pPr>
            <a:lvl5pPr marL="710804" indent="-171450">
              <a:lnSpc>
                <a:spcPct val="95000"/>
              </a:lnSpc>
              <a:spcBef>
                <a:spcPts val="500"/>
              </a:spcBef>
              <a:buClrTx/>
              <a:buFont typeface="Arial" panose="020B0604020202020204" pitchFamily="34" charset="0"/>
              <a:buChar char="‒"/>
              <a:tabLst/>
              <a:defRPr lang="en-US" sz="1200" kern="120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0"/>
          <p:cNvSpPr>
            <a:spLocks noGrp="1"/>
          </p:cNvSpPr>
          <p:nvPr>
            <p:ph type="body" sz="quarter" idx="20"/>
          </p:nvPr>
        </p:nvSpPr>
        <p:spPr>
          <a:xfrm>
            <a:off x="6066139" y="1419225"/>
            <a:ext cx="2698482" cy="3023529"/>
          </a:xfrm>
          <a:prstGeom prst="rect">
            <a:avLst/>
          </a:prstGeom>
        </p:spPr>
        <p:txBody>
          <a:bodyPr lIns="0" tIns="0" rIns="0" bIns="0"/>
          <a:lstStyle>
            <a:lvl1pPr marL="0" indent="0">
              <a:buNone/>
              <a:tabLst/>
              <a:defRPr sz="1800">
                <a:solidFill>
                  <a:schemeClr val="bg2"/>
                </a:solidFill>
              </a:defRPr>
            </a:lvl1pPr>
            <a:lvl2pPr marL="0" indent="0">
              <a:lnSpc>
                <a:spcPct val="95000"/>
              </a:lnSpc>
              <a:spcBef>
                <a:spcPts val="1575"/>
              </a:spcBef>
              <a:buClrTx/>
              <a:buNone/>
              <a:tabLst/>
              <a:defRPr sz="1600">
                <a:solidFill>
                  <a:schemeClr val="tx1"/>
                </a:solidFill>
              </a:defRPr>
            </a:lvl2pPr>
            <a:lvl3pPr marL="171450" indent="-157163">
              <a:lnSpc>
                <a:spcPct val="95000"/>
              </a:lnSpc>
              <a:spcBef>
                <a:spcPts val="800"/>
              </a:spcBef>
              <a:buClrTx/>
              <a:buFont typeface="Arial" panose="020B0604020202020204" pitchFamily="34" charset="0"/>
              <a:buChar char="•"/>
              <a:tabLst/>
              <a:defRPr sz="1400">
                <a:solidFill>
                  <a:schemeClr val="tx1"/>
                </a:solidFill>
              </a:defRPr>
            </a:lvl3pPr>
            <a:lvl4pPr marL="342900" indent="-171450">
              <a:lnSpc>
                <a:spcPct val="95000"/>
              </a:lnSpc>
              <a:spcBef>
                <a:spcPts val="500"/>
              </a:spcBef>
              <a:buClrTx/>
              <a:buFont typeface="System Font Regular"/>
              <a:buChar char="–"/>
              <a:tabLst/>
              <a:defRPr sz="1200">
                <a:solidFill>
                  <a:schemeClr val="tx1"/>
                </a:solidFill>
              </a:defRPr>
            </a:lvl4pPr>
            <a:lvl5pPr marL="710804" indent="-171450">
              <a:lnSpc>
                <a:spcPct val="95000"/>
              </a:lnSpc>
              <a:spcBef>
                <a:spcPts val="500"/>
              </a:spcBef>
              <a:buClrTx/>
              <a:buFont typeface="Arial" panose="020B0604020202020204" pitchFamily="34" charset="0"/>
              <a:buChar char="•"/>
              <a:tabLst/>
              <a:defRPr lang="en-US" sz="1200" kern="120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25104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_Slide_Option-14">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685799" y="3505200"/>
            <a:ext cx="6867635" cy="1271588"/>
          </a:xfrm>
          <a:prstGeom prst="rect">
            <a:avLst/>
          </a:prstGeom>
          <a:noFill/>
        </p:spPr>
        <p:txBody>
          <a:bodyPr lIns="0" tIns="274320" rIns="182880" bIns="91440" anchor="t" anchorCtr="0"/>
          <a:lstStyle>
            <a:lvl1pPr marL="0" indent="0">
              <a:buClrTx/>
              <a:buFont typeface="Arial" panose="020B0604020202020204" pitchFamily="34" charset="0"/>
              <a:buNone/>
              <a:defRPr lang="en-US" sz="2800" dirty="0">
                <a:latin typeface="Arial" panose="020B0604020202020204" pitchFamily="34" charset="0"/>
                <a:cs typeface="Arial" panose="020B0604020202020204" pitchFamily="34" charset="0"/>
              </a:defRPr>
            </a:lvl1pPr>
          </a:lstStyle>
          <a:p>
            <a:pPr marL="0" lvl="0"/>
            <a:r>
              <a:rPr lang="en-US" dirty="0"/>
              <a:t>Click to edit </a:t>
            </a:r>
            <a:br>
              <a:rPr lang="en-US" dirty="0"/>
            </a:br>
            <a:r>
              <a:rPr lang="en-US" dirty="0"/>
              <a:t>Master title style</a:t>
            </a:r>
          </a:p>
        </p:txBody>
      </p:sp>
      <p:pic>
        <p:nvPicPr>
          <p:cNvPr id="12" name="Picture 11">
            <a:extLst>
              <a:ext uri="{FF2B5EF4-FFF2-40B4-BE49-F238E27FC236}">
                <a16:creationId xmlns:a16="http://schemas.microsoft.com/office/drawing/2014/main" id="{27CD55CD-A0CF-D341-8661-A3E3C20227C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9144000" cy="3505200"/>
          </a:xfrm>
          <a:prstGeom prst="rect">
            <a:avLst/>
          </a:prstGeom>
        </p:spPr>
      </p:pic>
      <p:pic>
        <p:nvPicPr>
          <p:cNvPr id="3" name="Picture 2" descr="En gruppe mennesker, der står i et rum&#10;&#10;Beskrivelse genereres automatisk">
            <a:extLst>
              <a:ext uri="{FF2B5EF4-FFF2-40B4-BE49-F238E27FC236}">
                <a16:creationId xmlns:a16="http://schemas.microsoft.com/office/drawing/2014/main" id="{6D0CF3BA-41E1-9447-9233-3BCA695074A7}"/>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t="30945" r="3522" b="13603"/>
          <a:stretch/>
        </p:blipFill>
        <p:spPr>
          <a:xfrm>
            <a:off x="0" y="0"/>
            <a:ext cx="9144000" cy="3505200"/>
          </a:xfrm>
          <a:prstGeom prst="rect">
            <a:avLst/>
          </a:prstGeom>
        </p:spPr>
      </p:pic>
    </p:spTree>
    <p:extLst>
      <p:ext uri="{BB962C8B-B14F-4D97-AF65-F5344CB8AC3E}">
        <p14:creationId xmlns:p14="http://schemas.microsoft.com/office/powerpoint/2010/main" val="2573140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_Side-to-S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CF8023B0-ED6F-E74E-8D13-6FABF23FBFB3}" type="datetime3">
              <a:t>15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0" y="1419225"/>
            <a:ext cx="9144000" cy="3024732"/>
          </a:xfrm>
          <a:prstGeom prst="rect">
            <a:avLst/>
          </a:prstGeom>
          <a:solidFill>
            <a:schemeClr val="bg2"/>
          </a:solidFill>
        </p:spPr>
        <p:txBody>
          <a:bodyPr lIns="384048" tIns="274320" rIns="365760" bIns="274320" anchor="ctr" anchorCtr="0"/>
          <a:lstStyle>
            <a:lvl1pPr marL="0" indent="0">
              <a:lnSpc>
                <a:spcPct val="100000"/>
              </a:lnSpc>
              <a:spcAft>
                <a:spcPts val="600"/>
              </a:spcAft>
              <a:buNone/>
              <a:tabLst/>
              <a:defRPr>
                <a:solidFill>
                  <a:schemeClr val="bg1"/>
                </a:solidFill>
              </a:defRPr>
            </a:lvl1pPr>
            <a:lvl2pPr marL="0" indent="0">
              <a:lnSpc>
                <a:spcPct val="100000"/>
              </a:lnSpc>
              <a:spcBef>
                <a:spcPts val="600"/>
              </a:spcBef>
              <a:spcAft>
                <a:spcPts val="300"/>
              </a:spcAft>
              <a:buClrTx/>
              <a:buNone/>
              <a:tabLst/>
              <a:defRPr>
                <a:solidFill>
                  <a:schemeClr val="bg1"/>
                </a:solidFill>
              </a:defRPr>
            </a:lvl2pPr>
            <a:lvl3pPr marL="15875" indent="0">
              <a:lnSpc>
                <a:spcPct val="100000"/>
              </a:lnSpc>
              <a:spcBef>
                <a:spcPts val="600"/>
              </a:spcBef>
              <a:buClrTx/>
              <a:buFont typeface="Arial" panose="020B0604020202020204" pitchFamily="34" charset="0"/>
              <a:buNone/>
              <a:tabLst/>
              <a:defRPr>
                <a:solidFill>
                  <a:schemeClr val="bg1"/>
                </a:solidFill>
              </a:defRPr>
            </a:lvl3pPr>
            <a:lvl4pPr marL="15875" indent="0">
              <a:lnSpc>
                <a:spcPct val="100000"/>
              </a:lnSpc>
              <a:spcBef>
                <a:spcPts val="600"/>
              </a:spcBef>
              <a:buClrTx/>
              <a:buNone/>
              <a:tabLst/>
              <a:defRPr sz="1350">
                <a:solidFill>
                  <a:schemeClr val="bg1"/>
                </a:solidFill>
              </a:defRPr>
            </a:lvl4pPr>
            <a:lvl5pPr marL="15875" indent="0">
              <a:lnSpc>
                <a:spcPct val="100000"/>
              </a:lnSpc>
              <a:spcBef>
                <a:spcPts val="600"/>
              </a:spcBef>
              <a:buClrTx/>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064230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Content_Side-to-Side-Blac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F220C83-4C97-5645-B622-260D5802E2D0}"/>
              </a:ext>
            </a:extLst>
          </p:cNvPr>
          <p:cNvSpPr/>
          <p:nvPr userDrawn="1"/>
        </p:nvSpPr>
        <p:spPr>
          <a:xfrm>
            <a:off x="0" y="1419217"/>
            <a:ext cx="9144000" cy="30247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F45D8AE1-F48E-924E-A386-B3E7DC15206A}" type="datetime3">
              <a:t>15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0" y="1419225"/>
            <a:ext cx="7076661" cy="3024732"/>
          </a:xfrm>
          <a:prstGeom prst="rect">
            <a:avLst/>
          </a:prstGeom>
          <a:noFill/>
        </p:spPr>
        <p:txBody>
          <a:bodyPr lIns="384048" tIns="274320" rIns="365760" bIns="274320" anchor="ctr" anchorCtr="0"/>
          <a:lstStyle>
            <a:lvl1pPr marL="0" indent="0">
              <a:lnSpc>
                <a:spcPct val="100000"/>
              </a:lnSpc>
              <a:spcAft>
                <a:spcPts val="600"/>
              </a:spcAft>
              <a:buNone/>
              <a:tabLst/>
              <a:defRPr>
                <a:solidFill>
                  <a:schemeClr val="bg1"/>
                </a:solidFill>
              </a:defRPr>
            </a:lvl1pPr>
            <a:lvl2pPr marL="0" indent="0">
              <a:lnSpc>
                <a:spcPct val="100000"/>
              </a:lnSpc>
              <a:spcBef>
                <a:spcPts val="600"/>
              </a:spcBef>
              <a:spcAft>
                <a:spcPts val="300"/>
              </a:spcAft>
              <a:buClrTx/>
              <a:buNone/>
              <a:tabLst/>
              <a:defRPr>
                <a:solidFill>
                  <a:schemeClr val="bg2"/>
                </a:solidFill>
              </a:defRPr>
            </a:lvl2pPr>
            <a:lvl3pPr marL="15875" indent="0">
              <a:lnSpc>
                <a:spcPct val="100000"/>
              </a:lnSpc>
              <a:spcBef>
                <a:spcPts val="600"/>
              </a:spcBef>
              <a:buClrTx/>
              <a:buFont typeface="Arial" panose="020B0604020202020204" pitchFamily="34" charset="0"/>
              <a:buNone/>
              <a:tabLst/>
              <a:defRPr>
                <a:solidFill>
                  <a:schemeClr val="bg1"/>
                </a:solidFill>
              </a:defRPr>
            </a:lvl3pPr>
            <a:lvl4pPr marL="15875" indent="0">
              <a:lnSpc>
                <a:spcPct val="100000"/>
              </a:lnSpc>
              <a:spcBef>
                <a:spcPts val="600"/>
              </a:spcBef>
              <a:buClrTx/>
              <a:buNone/>
              <a:tabLst/>
              <a:defRPr sz="1350">
                <a:solidFill>
                  <a:schemeClr val="bg1"/>
                </a:solidFill>
              </a:defRPr>
            </a:lvl4pPr>
            <a:lvl5pPr marL="15875" indent="0">
              <a:lnSpc>
                <a:spcPct val="100000"/>
              </a:lnSpc>
              <a:spcBef>
                <a:spcPts val="600"/>
              </a:spcBef>
              <a:buClrTx/>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862957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_Video">
    <p:spTree>
      <p:nvGrpSpPr>
        <p:cNvPr id="1" name=""/>
        <p:cNvGrpSpPr/>
        <p:nvPr/>
      </p:nvGrpSpPr>
      <p:grpSpPr>
        <a:xfrm>
          <a:off x="0" y="0"/>
          <a:ext cx="0" cy="0"/>
          <a:chOff x="0" y="0"/>
          <a:chExt cx="0" cy="0"/>
        </a:xfrm>
      </p:grpSpPr>
      <p:sp>
        <p:nvSpPr>
          <p:cNvPr id="2" name="Rectangle 1"/>
          <p:cNvSpPr/>
          <p:nvPr userDrawn="1"/>
        </p:nvSpPr>
        <p:spPr>
          <a:xfrm>
            <a:off x="388938" y="1266824"/>
            <a:ext cx="8391525" cy="296111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DB4AEA68-B9C2-3646-97CC-7EE695AF8AFC}" type="datetime3">
              <a:t>15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Media Placeholder 2"/>
          <p:cNvSpPr>
            <a:spLocks noGrp="1"/>
          </p:cNvSpPr>
          <p:nvPr>
            <p:ph type="media" sz="quarter" idx="13" hasCustomPrompt="1"/>
          </p:nvPr>
        </p:nvSpPr>
        <p:spPr>
          <a:xfrm>
            <a:off x="1790561" y="1419225"/>
            <a:ext cx="5479566" cy="2660704"/>
          </a:xfrm>
          <a:prstGeom prst="rect">
            <a:avLst/>
          </a:prstGeom>
          <a:solidFill>
            <a:schemeClr val="bg1"/>
          </a:solidFill>
          <a:ln>
            <a:noFill/>
          </a:ln>
        </p:spPr>
        <p:txBody>
          <a:bodyPr anchor="ctr"/>
          <a:lstStyle>
            <a:lvl1pPr marL="205979" indent="0">
              <a:buFontTx/>
              <a:buNone/>
              <a:tabLst/>
              <a:defRPr b="1">
                <a:solidFill>
                  <a:schemeClr val="bg2"/>
                </a:solidFill>
              </a:defRPr>
            </a:lvl1pPr>
          </a:lstStyle>
          <a:p>
            <a:r>
              <a:rPr lang="en-US" dirty="0"/>
              <a:t>Click to Add Video</a:t>
            </a:r>
          </a:p>
        </p:txBody>
      </p:sp>
    </p:spTree>
    <p:extLst>
      <p:ext uri="{BB962C8B-B14F-4D97-AF65-F5344CB8AC3E}">
        <p14:creationId xmlns:p14="http://schemas.microsoft.com/office/powerpoint/2010/main" val="2112413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_Video_Black">
    <p:spTree>
      <p:nvGrpSpPr>
        <p:cNvPr id="1" name=""/>
        <p:cNvGrpSpPr/>
        <p:nvPr/>
      </p:nvGrpSpPr>
      <p:grpSpPr>
        <a:xfrm>
          <a:off x="0" y="0"/>
          <a:ext cx="0" cy="0"/>
          <a:chOff x="0" y="0"/>
          <a:chExt cx="0" cy="0"/>
        </a:xfrm>
      </p:grpSpPr>
      <p:sp>
        <p:nvSpPr>
          <p:cNvPr id="2" name="Rectangle 1"/>
          <p:cNvSpPr/>
          <p:nvPr userDrawn="1"/>
        </p:nvSpPr>
        <p:spPr>
          <a:xfrm>
            <a:off x="388938" y="1266824"/>
            <a:ext cx="8391525" cy="29611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F349BB05-5761-814E-AB4B-63CE1076B738}" type="datetime3">
              <a:t>15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Media Placeholder 2"/>
          <p:cNvSpPr>
            <a:spLocks noGrp="1"/>
          </p:cNvSpPr>
          <p:nvPr>
            <p:ph type="media" sz="quarter" idx="13" hasCustomPrompt="1"/>
          </p:nvPr>
        </p:nvSpPr>
        <p:spPr>
          <a:xfrm>
            <a:off x="1790561" y="1419225"/>
            <a:ext cx="5479566" cy="2660704"/>
          </a:xfrm>
          <a:prstGeom prst="rect">
            <a:avLst/>
          </a:prstGeom>
          <a:solidFill>
            <a:schemeClr val="bg1"/>
          </a:solidFill>
          <a:ln>
            <a:noFill/>
          </a:ln>
        </p:spPr>
        <p:txBody>
          <a:bodyPr anchor="ctr"/>
          <a:lstStyle>
            <a:lvl1pPr marL="205979" indent="0">
              <a:buFontTx/>
              <a:buNone/>
              <a:tabLst/>
              <a:defRPr b="1">
                <a:solidFill>
                  <a:schemeClr val="bg2"/>
                </a:solidFill>
              </a:defRPr>
            </a:lvl1pPr>
          </a:lstStyle>
          <a:p>
            <a:r>
              <a:rPr lang="en-US" dirty="0"/>
              <a:t>Click to Add Video</a:t>
            </a:r>
          </a:p>
        </p:txBody>
      </p:sp>
    </p:spTree>
    <p:extLst>
      <p:ext uri="{BB962C8B-B14F-4D97-AF65-F5344CB8AC3E}">
        <p14:creationId xmlns:p14="http://schemas.microsoft.com/office/powerpoint/2010/main" val="3902738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hart-Left_and_Content_Sl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EDDAF13-9706-1440-88F0-93B3CF3B5A23}" type="datetime3">
              <a:t>15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388938"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80638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hart-Left_and_Content_Slide_Re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B64B7283-41FC-AF41-9E6D-2C7136EA008F}" type="datetime3">
              <a:t>15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388938"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buClrTx/>
              <a:buNone/>
              <a:tabLst/>
              <a:defRPr>
                <a:solidFill>
                  <a:schemeClr val="tx1"/>
                </a:solidFill>
              </a:defRPr>
            </a:lvl2pPr>
            <a:lvl3pPr marL="171450" indent="-157163">
              <a:lnSpc>
                <a:spcPct val="95000"/>
              </a:lnSpc>
              <a:buClrTx/>
              <a:buFont typeface="Arial" panose="020B0604020202020204" pitchFamily="34" charset="0"/>
              <a:buChar char="•"/>
              <a:tabLst/>
              <a:defRPr>
                <a:solidFill>
                  <a:schemeClr val="tx1"/>
                </a:solidFill>
              </a:defRPr>
            </a:lvl3pPr>
            <a:lvl4pPr marL="342900" indent="-171450">
              <a:lnSpc>
                <a:spcPct val="95000"/>
              </a:lnSpc>
              <a:buClrTx/>
              <a:buFont typeface="System Font Regular"/>
              <a:buChar char="–"/>
              <a:tabLst/>
              <a:defRPr sz="1350">
                <a:solidFill>
                  <a:schemeClr val="tx1"/>
                </a:solidFill>
              </a:defRPr>
            </a:lvl4pPr>
            <a:lvl5pPr marL="514350"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69154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hart-Right_and_Content_Sl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D9F54424-6FB4-7042-8A17-0F64D77E9FAE}" type="datetime3">
              <a:t>15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4797459"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390418"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8355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hart-Right_and_Content_Slide_Re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F680239-31B0-BD41-9F2C-8C62BC8B42D8}" type="datetime3">
              <a:t>15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4797459"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390418"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buClrTx/>
              <a:buNone/>
              <a:tabLst/>
              <a:defRPr>
                <a:solidFill>
                  <a:schemeClr val="tx1"/>
                </a:solidFill>
              </a:defRPr>
            </a:lvl2pPr>
            <a:lvl3pPr marL="171450" indent="-157163">
              <a:lnSpc>
                <a:spcPct val="95000"/>
              </a:lnSpc>
              <a:buClrTx/>
              <a:buFont typeface="Arial" panose="020B0604020202020204" pitchFamily="34" charset="0"/>
              <a:buChar char="•"/>
              <a:tabLst/>
              <a:defRPr>
                <a:solidFill>
                  <a:schemeClr val="tx1"/>
                </a:solidFill>
              </a:defRPr>
            </a:lvl3pPr>
            <a:lvl4pPr marL="342900" indent="-171450">
              <a:lnSpc>
                <a:spcPct val="95000"/>
              </a:lnSpc>
              <a:buClrTx/>
              <a:buFont typeface="System Font Regular"/>
              <a:buChar char="–"/>
              <a:tabLst/>
              <a:defRPr sz="1350">
                <a:solidFill>
                  <a:schemeClr val="tx1"/>
                </a:solidFill>
              </a:defRPr>
            </a:lvl4pPr>
            <a:lvl5pPr marL="514350"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53381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_Boxed_3-Column_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09849DA2-3C1A-9944-9446-43D689279C3B}" type="datetime3">
              <a:t>15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5875" indent="0" algn="l">
              <a:lnSpc>
                <a:spcPct val="100000"/>
              </a:lnSpc>
              <a:spcBef>
                <a:spcPts val="750"/>
              </a:spcBef>
              <a:buClrTx/>
              <a:buFont typeface="Arial" panose="020B0604020202020204" pitchFamily="34" charset="0"/>
              <a:buNone/>
              <a:tabLst/>
              <a:defRPr sz="1200" b="0">
                <a:solidFill>
                  <a:schemeClr val="bg1"/>
                </a:solidFill>
              </a:defRPr>
            </a:lvl2pPr>
            <a:lvl3pPr marL="188119" indent="-171450" algn="l">
              <a:lnSpc>
                <a:spcPct val="100000"/>
              </a:lnSpc>
              <a:buClrTx/>
              <a:buFont typeface="Arial" panose="020B0604020202020204" pitchFamily="34" charset="0"/>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0" name="Content Placeholder 2"/>
          <p:cNvSpPr>
            <a:spLocks noGrp="1"/>
          </p:cNvSpPr>
          <p:nvPr>
            <p:ph sz="half" idx="13"/>
          </p:nvPr>
        </p:nvSpPr>
        <p:spPr>
          <a:xfrm>
            <a:off x="6085149"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5875" indent="0" algn="l">
              <a:lnSpc>
                <a:spcPct val="100000"/>
              </a:lnSpc>
              <a:spcBef>
                <a:spcPts val="750"/>
              </a:spcBef>
              <a:buClrTx/>
              <a:buFont typeface="Arial" panose="020B0604020202020204" pitchFamily="34" charset="0"/>
              <a:buNone/>
              <a:tabLst/>
              <a:defRPr sz="1200" b="0">
                <a:solidFill>
                  <a:schemeClr val="bg1"/>
                </a:solidFill>
              </a:defRPr>
            </a:lvl2pPr>
            <a:lvl3pPr marL="188119" indent="-171450" algn="l">
              <a:lnSpc>
                <a:spcPct val="100000"/>
              </a:lnSpc>
              <a:buClrTx/>
              <a:buFont typeface="Arial" panose="020B0604020202020204" pitchFamily="34" charset="0"/>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1" name="Content Placeholder 2"/>
          <p:cNvSpPr>
            <a:spLocks noGrp="1"/>
          </p:cNvSpPr>
          <p:nvPr>
            <p:ph sz="half" idx="14"/>
          </p:nvPr>
        </p:nvSpPr>
        <p:spPr>
          <a:xfrm>
            <a:off x="324992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5875" indent="0" algn="l">
              <a:lnSpc>
                <a:spcPct val="100000"/>
              </a:lnSpc>
              <a:spcBef>
                <a:spcPts val="750"/>
              </a:spcBef>
              <a:buClrTx/>
              <a:buFont typeface="Arial" panose="020B0604020202020204" pitchFamily="34" charset="0"/>
              <a:buNone/>
              <a:tabLst/>
              <a:defRPr sz="1200" b="0">
                <a:solidFill>
                  <a:schemeClr val="bg1"/>
                </a:solidFill>
              </a:defRPr>
            </a:lvl2pPr>
            <a:lvl3pPr marL="188119" indent="-171450" algn="l">
              <a:lnSpc>
                <a:spcPct val="100000"/>
              </a:lnSpc>
              <a:buClrTx/>
              <a:buFont typeface="Arial" panose="020B0604020202020204" pitchFamily="34" charset="0"/>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713976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ent_Boxed_3-Column_Re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EA2A3333-A5FC-1248-9D34-2A18A1C39761}"/>
              </a:ext>
            </a:extLst>
          </p:cNvPr>
          <p:cNvSpPr>
            <a:spLocks noGrp="1"/>
          </p:cNvSpPr>
          <p:nvPr>
            <p:ph sz="half" idx="15"/>
          </p:nvPr>
        </p:nvSpPr>
        <p:spPr>
          <a:xfrm>
            <a:off x="324992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0">
                <a:solidFill>
                  <a:schemeClr val="bg2"/>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A810B850-4A64-E847-8752-78DC092CE91D}" type="datetime3">
              <a:t>15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0">
                <a:solidFill>
                  <a:schemeClr val="bg2"/>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2" name="Content Placeholder 2">
            <a:extLst>
              <a:ext uri="{FF2B5EF4-FFF2-40B4-BE49-F238E27FC236}">
                <a16:creationId xmlns:a16="http://schemas.microsoft.com/office/drawing/2014/main" id="{E867E9A6-D741-F84B-B503-A184B6D346A1}"/>
              </a:ext>
            </a:extLst>
          </p:cNvPr>
          <p:cNvSpPr>
            <a:spLocks noGrp="1"/>
          </p:cNvSpPr>
          <p:nvPr>
            <p:ph sz="half" idx="16"/>
          </p:nvPr>
        </p:nvSpPr>
        <p:spPr>
          <a:xfrm>
            <a:off x="6090558"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0">
                <a:solidFill>
                  <a:schemeClr val="bg2"/>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164393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_Slide_Option-9">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708345" y="1291346"/>
            <a:ext cx="3467416" cy="2238375"/>
          </a:xfrm>
          <a:prstGeom prst="rect">
            <a:avLst/>
          </a:prstGeom>
        </p:spPr>
        <p:txBody>
          <a:bodyPr lIns="0" tIns="0" rIns="0" bIns="0" anchor="b" anchorCtr="0"/>
          <a:lstStyle>
            <a:lvl1pPr>
              <a:defRPr sz="3200"/>
            </a:lvl1pPr>
          </a:lstStyle>
          <a:p>
            <a:r>
              <a:rPr lang="en-US" dirty="0"/>
              <a:t>Click to edit </a:t>
            </a:r>
            <a:br>
              <a:rPr lang="en-US" dirty="0"/>
            </a:br>
            <a:r>
              <a:rPr lang="en-US" dirty="0"/>
              <a:t>Master title style</a:t>
            </a:r>
          </a:p>
        </p:txBody>
      </p:sp>
      <p:pic>
        <p:nvPicPr>
          <p:cNvPr id="10" name="Picture 9">
            <a:extLst>
              <a:ext uri="{FF2B5EF4-FFF2-40B4-BE49-F238E27FC236}">
                <a16:creationId xmlns:a16="http://schemas.microsoft.com/office/drawing/2014/main" id="{63D23FB5-8190-F547-9768-66880903777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80563" y="2905168"/>
            <a:ext cx="2958538" cy="600032"/>
          </a:xfrm>
          <a:prstGeom prst="rect">
            <a:avLst/>
          </a:prstGeom>
        </p:spPr>
      </p:pic>
      <p:cxnSp>
        <p:nvCxnSpPr>
          <p:cNvPr id="11" name="Straight Connector 10">
            <a:extLst>
              <a:ext uri="{FF2B5EF4-FFF2-40B4-BE49-F238E27FC236}">
                <a16:creationId xmlns:a16="http://schemas.microsoft.com/office/drawing/2014/main" id="{10EFF250-F17C-1C4D-90E6-C889171E86EF}"/>
              </a:ext>
            </a:extLst>
          </p:cNvPr>
          <p:cNvCxnSpPr>
            <a:cxnSpLocks/>
          </p:cNvCxnSpPr>
          <p:nvPr userDrawn="1"/>
        </p:nvCxnSpPr>
        <p:spPr>
          <a:xfrm flipV="1">
            <a:off x="4590994" y="0"/>
            <a:ext cx="0" cy="3505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519CC61E-52F2-BD4C-9E4C-A555CFC765C3}"/>
              </a:ext>
            </a:extLst>
          </p:cNvPr>
          <p:cNvSpPr/>
          <p:nvPr userDrawn="1"/>
        </p:nvSpPr>
        <p:spPr>
          <a:xfrm>
            <a:off x="7640320" y="4358640"/>
            <a:ext cx="1503680" cy="7848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70829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_Boxed_3-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63F271C9-AB44-BC4B-B572-CCB717B77C96}" type="datetime3">
              <a:t>15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2698484" cy="2807108"/>
          </a:xfrm>
          <a:prstGeom prst="rect">
            <a:avLst/>
          </a:prstGeom>
          <a:solidFill>
            <a:schemeClr val="bg2"/>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304800" indent="-171450" algn="l">
              <a:lnSpc>
                <a:spcPct val="100000"/>
              </a:lnSpc>
              <a:buClrTx/>
              <a:buFont typeface="Arial" panose="020B0604020202020204" pitchFamily="34" charset="0"/>
              <a:buChar char="•"/>
              <a:tabLst/>
              <a:defRPr lang="en-US" sz="1050" b="0" kern="1200">
                <a:solidFill>
                  <a:schemeClr val="bg1"/>
                </a:solidFill>
                <a:latin typeface="+mn-lt"/>
                <a:ea typeface="+mn-ea"/>
                <a:cs typeface="+mn-cs"/>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0" name="Content Placeholder 2"/>
          <p:cNvSpPr>
            <a:spLocks noGrp="1"/>
          </p:cNvSpPr>
          <p:nvPr>
            <p:ph sz="half" idx="13"/>
          </p:nvPr>
        </p:nvSpPr>
        <p:spPr>
          <a:xfrm>
            <a:off x="6085149" y="1419225"/>
            <a:ext cx="2698484" cy="2807108"/>
          </a:xfrm>
          <a:prstGeom prst="rect">
            <a:avLst/>
          </a:prstGeom>
          <a:solidFill>
            <a:schemeClr val="bg2"/>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1" name="Content Placeholder 2"/>
          <p:cNvSpPr>
            <a:spLocks noGrp="1"/>
          </p:cNvSpPr>
          <p:nvPr>
            <p:ph sz="half" idx="14"/>
          </p:nvPr>
        </p:nvSpPr>
        <p:spPr>
          <a:xfrm>
            <a:off x="3249922" y="1419225"/>
            <a:ext cx="2698484" cy="2807108"/>
          </a:xfrm>
          <a:prstGeom prst="rect">
            <a:avLst/>
          </a:prstGeom>
          <a:solidFill>
            <a:schemeClr val="bg2"/>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304800" indent="-171450" algn="l">
              <a:lnSpc>
                <a:spcPct val="100000"/>
              </a:lnSpc>
              <a:buClrTx/>
              <a:buFont typeface="Arial" panose="020B0604020202020204" pitchFamily="34" charset="0"/>
              <a:buChar char="•"/>
              <a:tabLst/>
              <a:defRPr lang="en-US" sz="1050" b="0" kern="1200">
                <a:solidFill>
                  <a:schemeClr val="bg1"/>
                </a:solidFill>
                <a:latin typeface="+mn-lt"/>
                <a:ea typeface="+mn-ea"/>
                <a:cs typeface="+mn-cs"/>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497236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_2/3-1/3-Soli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2BFF9A46-A383-6D42-93FA-02A6B768C001}" type="datetime3">
              <a:t>15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5258928" cy="2807108"/>
          </a:xfrm>
          <a:prstGeom prst="rect">
            <a:avLst/>
          </a:prstGeom>
          <a:solidFill>
            <a:schemeClr val="bg2"/>
          </a:solidFill>
          <a:ln>
            <a:solidFill>
              <a:schemeClr val="bg2"/>
            </a:solidFill>
          </a:ln>
        </p:spPr>
        <p:txBody>
          <a:bodyPr lIns="182880" tIns="182880" rIns="0" bIns="0" anchor="t"/>
          <a:lstStyle>
            <a:lvl1pPr marL="16669" indent="0" algn="l">
              <a:lnSpc>
                <a:spcPct val="100000"/>
              </a:lnSpc>
              <a:spcBef>
                <a:spcPts val="975"/>
              </a:spcBef>
              <a:buNone/>
              <a:tabLst/>
              <a:defRPr sz="1800" b="1">
                <a:solidFill>
                  <a:schemeClr val="bg1"/>
                </a:solidFill>
              </a:defRPr>
            </a:lvl1pPr>
            <a:lvl2pPr marL="171450" indent="-155575" algn="l">
              <a:lnSpc>
                <a:spcPct val="100000"/>
              </a:lnSpc>
              <a:spcBef>
                <a:spcPts val="750"/>
              </a:spcBef>
              <a:buClrTx/>
              <a:buFont typeface="Arial" panose="020B0604020202020204" pitchFamily="34" charset="0"/>
              <a:buChar char="•"/>
              <a:tabLst/>
              <a:defRPr sz="1600" b="0">
                <a:solidFill>
                  <a:schemeClr val="bg1"/>
                </a:solidFill>
              </a:defRPr>
            </a:lvl2pPr>
            <a:lvl3pPr marL="342900"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105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8" name="Content Placeholder 2"/>
          <p:cNvSpPr>
            <a:spLocks noGrp="1"/>
          </p:cNvSpPr>
          <p:nvPr>
            <p:ph sz="half" idx="18"/>
          </p:nvPr>
        </p:nvSpPr>
        <p:spPr>
          <a:xfrm>
            <a:off x="5652120" y="1419225"/>
            <a:ext cx="3128343" cy="2807108"/>
          </a:xfrm>
          <a:prstGeom prst="rect">
            <a:avLst/>
          </a:prstGeom>
          <a:noFill/>
          <a:ln>
            <a:noFill/>
          </a:ln>
        </p:spPr>
        <p:txBody>
          <a:bodyPr lIns="182880" tIns="182880" rIns="0" bIns="0" anchor="t"/>
          <a:lstStyle>
            <a:lvl1pPr marL="16669" indent="0" algn="l">
              <a:lnSpc>
                <a:spcPct val="100000"/>
              </a:lnSpc>
              <a:spcBef>
                <a:spcPts val="975"/>
              </a:spcBef>
              <a:buNone/>
              <a:tabLst/>
              <a:defRPr sz="1600" b="0">
                <a:solidFill>
                  <a:schemeClr val="bg2"/>
                </a:solidFill>
              </a:defRPr>
            </a:lvl1pPr>
            <a:lvl2pPr marL="16669" indent="0" algn="l">
              <a:lnSpc>
                <a:spcPct val="100000"/>
              </a:lnSpc>
              <a:spcBef>
                <a:spcPts val="750"/>
              </a:spcBef>
              <a:buClr>
                <a:schemeClr val="tx2"/>
              </a:buClr>
              <a:buFont typeface="Arial" charset="0"/>
              <a:buNone/>
              <a:tabLst/>
              <a:defRPr sz="1200" b="0">
                <a:solidFill>
                  <a:schemeClr val="tx1"/>
                </a:solidFill>
              </a:defRPr>
            </a:lvl2pPr>
            <a:lvl3pPr marL="16669" indent="0" algn="l">
              <a:lnSpc>
                <a:spcPct val="100000"/>
              </a:lnSpc>
              <a:buClr>
                <a:schemeClr val="tx2"/>
              </a:buClr>
              <a:buFontTx/>
              <a:buNone/>
              <a:tabLst/>
              <a:defRPr sz="1050" b="0">
                <a:solidFill>
                  <a:schemeClr val="tx1"/>
                </a:solidFill>
              </a:defRPr>
            </a:lvl3pPr>
            <a:lvl4pPr marL="16669" indent="0" algn="l">
              <a:lnSpc>
                <a:spcPct val="100000"/>
              </a:lnSpc>
              <a:buClr>
                <a:schemeClr val="tx2"/>
              </a:buClr>
              <a:buFont typeface="Arial" charset="0"/>
              <a:buNone/>
              <a:tabLst/>
              <a:defRPr sz="9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555829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_2/3-1/3_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6DE31CD3-CFC9-7C4D-9757-028BBACA558E}" type="datetime3">
              <a:t>15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5258928" cy="2807108"/>
          </a:xfrm>
          <a:prstGeom prst="rect">
            <a:avLst/>
          </a:prstGeom>
          <a:solidFill>
            <a:schemeClr val="tx1"/>
          </a:solidFill>
          <a:ln>
            <a:solidFill>
              <a:schemeClr val="bg2"/>
            </a:solidFill>
          </a:ln>
        </p:spPr>
        <p:txBody>
          <a:bodyPr lIns="182880" tIns="182880" rIns="0" bIns="0" anchor="t"/>
          <a:lstStyle>
            <a:lvl1pPr marL="16669" indent="0" algn="l">
              <a:lnSpc>
                <a:spcPct val="100000"/>
              </a:lnSpc>
              <a:spcBef>
                <a:spcPts val="975"/>
              </a:spcBef>
              <a:buNone/>
              <a:tabLst/>
              <a:defRPr sz="1800" b="1">
                <a:solidFill>
                  <a:schemeClr val="bg1"/>
                </a:solidFill>
              </a:defRPr>
            </a:lvl1pPr>
            <a:lvl2pPr marL="171450" indent="-155575" algn="l">
              <a:lnSpc>
                <a:spcPct val="100000"/>
              </a:lnSpc>
              <a:spcBef>
                <a:spcPts val="750"/>
              </a:spcBef>
              <a:buClrTx/>
              <a:buFont typeface="Arial" panose="020B0604020202020204" pitchFamily="34" charset="0"/>
              <a:buChar char="•"/>
              <a:tabLst/>
              <a:defRPr sz="1600" b="0">
                <a:solidFill>
                  <a:schemeClr val="bg1"/>
                </a:solidFill>
              </a:defRPr>
            </a:lvl2pPr>
            <a:lvl3pPr marL="357187" indent="-171450" algn="l">
              <a:lnSpc>
                <a:spcPct val="100000"/>
              </a:lnSpc>
              <a:buClrTx/>
              <a:buFont typeface="Arial" panose="020B0604020202020204" pitchFamily="34" charset="0"/>
              <a:buChar char="•"/>
              <a:tabLst/>
              <a:defRPr lang="en-US" sz="1050" b="0" kern="1200">
                <a:solidFill>
                  <a:schemeClr val="bg1"/>
                </a:solidFill>
                <a:latin typeface="+mn-lt"/>
                <a:ea typeface="+mn-ea"/>
                <a:cs typeface="+mn-cs"/>
              </a:defRPr>
            </a:lvl3pPr>
            <a:lvl4pPr marL="280987" indent="-171450" algn="l">
              <a:lnSpc>
                <a:spcPct val="100000"/>
              </a:lnSpc>
              <a:buClrTx/>
              <a:buFont typeface="Arial" panose="020B0604020202020204" pitchFamily="34" charset="0"/>
              <a:buChar char="‒"/>
              <a:tabLst/>
              <a:defRPr sz="105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8" name="Content Placeholder 2"/>
          <p:cNvSpPr>
            <a:spLocks noGrp="1"/>
          </p:cNvSpPr>
          <p:nvPr>
            <p:ph sz="half" idx="18"/>
          </p:nvPr>
        </p:nvSpPr>
        <p:spPr>
          <a:xfrm>
            <a:off x="5652120" y="1419225"/>
            <a:ext cx="3128343" cy="2807108"/>
          </a:xfrm>
          <a:prstGeom prst="rect">
            <a:avLst/>
          </a:prstGeom>
          <a:noFill/>
          <a:ln>
            <a:solidFill>
              <a:schemeClr val="bg2"/>
            </a:solidFill>
          </a:ln>
        </p:spPr>
        <p:txBody>
          <a:bodyPr lIns="182880" tIns="182880" rIns="0" bIns="0" anchor="t"/>
          <a:lstStyle>
            <a:lvl1pPr marL="16669" indent="0" algn="l">
              <a:lnSpc>
                <a:spcPct val="100000"/>
              </a:lnSpc>
              <a:spcBef>
                <a:spcPts val="975"/>
              </a:spcBef>
              <a:buNone/>
              <a:tabLst/>
              <a:defRPr sz="1600" b="0">
                <a:solidFill>
                  <a:schemeClr val="bg2"/>
                </a:solidFill>
              </a:defRPr>
            </a:lvl1pPr>
            <a:lvl2pPr marL="16669" indent="0" algn="l">
              <a:lnSpc>
                <a:spcPct val="100000"/>
              </a:lnSpc>
              <a:spcBef>
                <a:spcPts val="750"/>
              </a:spcBef>
              <a:buClr>
                <a:schemeClr val="tx2"/>
              </a:buClr>
              <a:buFont typeface="Arial" charset="0"/>
              <a:buNone/>
              <a:tabLst/>
              <a:defRPr sz="1200" b="0">
                <a:solidFill>
                  <a:schemeClr val="tx1"/>
                </a:solidFill>
              </a:defRPr>
            </a:lvl2pPr>
            <a:lvl3pPr marL="16669" indent="0" algn="l">
              <a:lnSpc>
                <a:spcPct val="100000"/>
              </a:lnSpc>
              <a:buClr>
                <a:schemeClr val="tx2"/>
              </a:buClr>
              <a:buFontTx/>
              <a:buNone/>
              <a:tabLst/>
              <a:defRPr sz="1050" b="0">
                <a:solidFill>
                  <a:schemeClr val="tx1"/>
                </a:solidFill>
              </a:defRPr>
            </a:lvl3pPr>
            <a:lvl4pPr marL="16669" indent="0" algn="l">
              <a:lnSpc>
                <a:spcPct val="100000"/>
              </a:lnSpc>
              <a:buClr>
                <a:schemeClr val="tx2"/>
              </a:buClr>
              <a:buFont typeface="Arial" charset="0"/>
              <a:buNone/>
              <a:tabLst/>
              <a:defRPr sz="9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841451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_2/3-1/3">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A3EB560E-9ED6-BE41-A937-7F58008DBB66}" type="datetime3">
              <a:t>15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4"/>
            <a:ext cx="4858041" cy="3118051"/>
          </a:xfrm>
          <a:prstGeom prst="rect">
            <a:avLst/>
          </a:prstGeom>
          <a:noFill/>
          <a:ln>
            <a:noFill/>
          </a:ln>
        </p:spPr>
        <p:txBody>
          <a:bodyPr lIns="0" tIns="0" rIns="0" bIns="0" anchor="t"/>
          <a:lstStyle>
            <a:lvl1pPr marL="16669" indent="0" algn="l">
              <a:lnSpc>
                <a:spcPct val="100000"/>
              </a:lnSpc>
              <a:spcBef>
                <a:spcPts val="975"/>
              </a:spcBef>
              <a:buNone/>
              <a:tabLst/>
              <a:defRPr sz="1800" b="1">
                <a:solidFill>
                  <a:schemeClr val="tx1"/>
                </a:solidFill>
              </a:defRPr>
            </a:lvl1pPr>
            <a:lvl2pPr marL="15875" indent="0" algn="l">
              <a:lnSpc>
                <a:spcPct val="100000"/>
              </a:lnSpc>
              <a:spcBef>
                <a:spcPts val="750"/>
              </a:spcBef>
              <a:buClrTx/>
              <a:buFont typeface="Arial" panose="020B0604020202020204" pitchFamily="34" charset="0"/>
              <a:buNone/>
              <a:tabLst/>
              <a:defRPr sz="1600" b="0">
                <a:solidFill>
                  <a:schemeClr val="bg2"/>
                </a:solidFill>
              </a:defRPr>
            </a:lvl2pPr>
            <a:lvl3pPr marL="16669" indent="0" algn="l">
              <a:lnSpc>
                <a:spcPct val="100000"/>
              </a:lnSpc>
              <a:buClrTx/>
              <a:buFont typeface="Arial" panose="020B0604020202020204" pitchFamily="34" charset="0"/>
              <a:buNone/>
              <a:tabLst/>
              <a:defRPr sz="1400" b="0">
                <a:solidFill>
                  <a:schemeClr val="tx1"/>
                </a:solidFill>
              </a:defRPr>
            </a:lvl3pPr>
            <a:lvl4pPr marL="280987" indent="-171450" algn="l">
              <a:lnSpc>
                <a:spcPct val="100000"/>
              </a:lnSpc>
              <a:buClrTx/>
              <a:buFont typeface="Arial" panose="020B0604020202020204" pitchFamily="34" charset="0"/>
              <a:buChar char="‒"/>
              <a:tabLst/>
              <a:defRPr sz="105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8" name="Content Placeholder 2"/>
          <p:cNvSpPr>
            <a:spLocks noGrp="1"/>
          </p:cNvSpPr>
          <p:nvPr>
            <p:ph sz="half" idx="18"/>
          </p:nvPr>
        </p:nvSpPr>
        <p:spPr>
          <a:xfrm>
            <a:off x="5652120" y="1419224"/>
            <a:ext cx="3128343" cy="2944431"/>
          </a:xfrm>
          <a:prstGeom prst="rect">
            <a:avLst/>
          </a:prstGeom>
          <a:noFill/>
          <a:ln>
            <a:noFill/>
          </a:ln>
        </p:spPr>
        <p:txBody>
          <a:bodyPr lIns="0" tIns="0" rIns="0" bIns="0" anchor="t"/>
          <a:lstStyle>
            <a:lvl1pPr marL="16669" indent="0" algn="l">
              <a:lnSpc>
                <a:spcPct val="100000"/>
              </a:lnSpc>
              <a:spcBef>
                <a:spcPts val="975"/>
              </a:spcBef>
              <a:buNone/>
              <a:tabLst/>
              <a:defRPr sz="1600" b="0">
                <a:solidFill>
                  <a:schemeClr val="bg2"/>
                </a:solidFill>
              </a:defRPr>
            </a:lvl1pPr>
            <a:lvl2pPr marL="16669" indent="0" algn="l">
              <a:lnSpc>
                <a:spcPct val="100000"/>
              </a:lnSpc>
              <a:spcBef>
                <a:spcPts val="750"/>
              </a:spcBef>
              <a:buClr>
                <a:schemeClr val="tx2"/>
              </a:buClr>
              <a:buFont typeface="Arial" charset="0"/>
              <a:buNone/>
              <a:tabLst/>
              <a:defRPr sz="1200" b="0">
                <a:solidFill>
                  <a:schemeClr val="tx1"/>
                </a:solidFill>
              </a:defRPr>
            </a:lvl2pPr>
            <a:lvl3pPr marL="16669" indent="0" algn="l">
              <a:lnSpc>
                <a:spcPct val="100000"/>
              </a:lnSpc>
              <a:buClr>
                <a:schemeClr val="tx2"/>
              </a:buClr>
              <a:buFontTx/>
              <a:buNone/>
              <a:tabLst/>
              <a:defRPr sz="1050" b="0">
                <a:solidFill>
                  <a:schemeClr val="tx1"/>
                </a:solidFill>
              </a:defRPr>
            </a:lvl3pPr>
            <a:lvl4pPr marL="16669" indent="0" algn="l">
              <a:lnSpc>
                <a:spcPct val="100000"/>
              </a:lnSpc>
              <a:buClr>
                <a:schemeClr val="tx2"/>
              </a:buClr>
              <a:buFont typeface="Arial" charset="0"/>
              <a:buNone/>
              <a:tabLst/>
              <a:defRPr sz="9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9" name="Straight Connector 8">
            <a:extLst>
              <a:ext uri="{FF2B5EF4-FFF2-40B4-BE49-F238E27FC236}">
                <a16:creationId xmlns:a16="http://schemas.microsoft.com/office/drawing/2014/main" id="{51F64A6E-71B4-6040-81AE-ADE9733F84CD}"/>
              </a:ext>
            </a:extLst>
          </p:cNvPr>
          <p:cNvCxnSpPr/>
          <p:nvPr userDrawn="1"/>
        </p:nvCxnSpPr>
        <p:spPr>
          <a:xfrm>
            <a:off x="5451676" y="1419225"/>
            <a:ext cx="0" cy="31180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1083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_4">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04FE6736-B686-0842-AB41-57ABA4BAE7B3}" type="datetime3">
              <a:t>15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Rectangle 5"/>
          <p:cNvSpPr/>
          <p:nvPr userDrawn="1"/>
        </p:nvSpPr>
        <p:spPr>
          <a:xfrm>
            <a:off x="390418" y="339726"/>
            <a:ext cx="3245478" cy="434950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3"/>
          <p:cNvSpPr>
            <a:spLocks noGrp="1"/>
          </p:cNvSpPr>
          <p:nvPr>
            <p:ph type="body" sz="quarter" idx="13"/>
          </p:nvPr>
        </p:nvSpPr>
        <p:spPr>
          <a:xfrm>
            <a:off x="690027" y="627534"/>
            <a:ext cx="2589254" cy="3734151"/>
          </a:xfrm>
          <a:prstGeom prst="rect">
            <a:avLst/>
          </a:prstGeom>
          <a:noFill/>
        </p:spPr>
        <p:txBody>
          <a:bodyPr lIns="0" tIns="0" rIns="0" bIns="0" anchor="t" anchorCtr="0"/>
          <a:lstStyle>
            <a:lvl1pPr marL="0" indent="0">
              <a:lnSpc>
                <a:spcPct val="90000"/>
              </a:lnSpc>
              <a:spcBef>
                <a:spcPts val="1200"/>
              </a:spcBef>
              <a:buFontTx/>
              <a:buNone/>
              <a:tabLst/>
              <a:defRPr sz="2700" b="0">
                <a:solidFill>
                  <a:schemeClr val="bg1"/>
                </a:solidFill>
              </a:defRPr>
            </a:lvl1pPr>
            <a:lvl2pPr marL="0" indent="0">
              <a:lnSpc>
                <a:spcPct val="100000"/>
              </a:lnSpc>
              <a:spcBef>
                <a:spcPts val="1200"/>
              </a:spcBef>
              <a:buClr>
                <a:schemeClr val="bg1"/>
              </a:buClr>
              <a:buFont typeface="Arial" charset="0"/>
              <a:buNone/>
              <a:tabLst/>
              <a:defRPr sz="2100">
                <a:solidFill>
                  <a:schemeClr val="bg1"/>
                </a:solidFill>
              </a:defRPr>
            </a:lvl2pPr>
            <a:lvl3pPr marL="0" indent="0">
              <a:lnSpc>
                <a:spcPct val="95000"/>
              </a:lnSpc>
              <a:spcBef>
                <a:spcPts val="600"/>
              </a:spcBef>
              <a:buClr>
                <a:schemeClr val="bg1"/>
              </a:buClr>
              <a:buFont typeface="Arial" panose="020B0604020202020204" pitchFamily="34" charset="0"/>
              <a:buNone/>
              <a:tabLst/>
              <a:defRPr>
                <a:solidFill>
                  <a:schemeClr val="bg1"/>
                </a:solidFill>
              </a:defRPr>
            </a:lvl3pPr>
            <a:lvl4pPr marL="0" indent="0">
              <a:lnSpc>
                <a:spcPct val="95000"/>
              </a:lnSpc>
              <a:spcBef>
                <a:spcPts val="600"/>
              </a:spcBef>
              <a:buClr>
                <a:schemeClr val="bg1"/>
              </a:buClr>
              <a:buFont typeface="Arial" panose="020B0604020202020204" pitchFamily="34" charset="0"/>
              <a:buNone/>
              <a:tabLst/>
              <a:defRPr sz="1200">
                <a:solidFill>
                  <a:schemeClr val="bg1"/>
                </a:solidFill>
              </a:defRPr>
            </a:lvl4pPr>
            <a:lvl5pPr marL="0" indent="0">
              <a:lnSpc>
                <a:spcPct val="95000"/>
              </a:lnSpc>
              <a:spcBef>
                <a:spcPts val="600"/>
              </a:spcBef>
              <a:buClr>
                <a:schemeClr val="bg1"/>
              </a:buClr>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sz="half" idx="18"/>
          </p:nvPr>
        </p:nvSpPr>
        <p:spPr>
          <a:xfrm>
            <a:off x="3906684" y="627534"/>
            <a:ext cx="4873779" cy="3672407"/>
          </a:xfrm>
          <a:prstGeom prst="rect">
            <a:avLst/>
          </a:prstGeom>
          <a:noFill/>
          <a:ln>
            <a:noFill/>
          </a:ln>
        </p:spPr>
        <p:txBody>
          <a:bodyPr lIns="0" tIns="0" rIns="0" bIns="0" anchor="t"/>
          <a:lstStyle>
            <a:lvl1pPr marL="16669" indent="0" algn="l">
              <a:lnSpc>
                <a:spcPct val="100000"/>
              </a:lnSpc>
              <a:spcBef>
                <a:spcPts val="975"/>
              </a:spcBef>
              <a:buNone/>
              <a:tabLst/>
              <a:defRPr sz="2400" b="0">
                <a:solidFill>
                  <a:schemeClr val="bg2"/>
                </a:solidFill>
              </a:defRPr>
            </a:lvl1pPr>
            <a:lvl2pPr marL="231775" indent="-215900" algn="l">
              <a:lnSpc>
                <a:spcPct val="100000"/>
              </a:lnSpc>
              <a:spcBef>
                <a:spcPts val="750"/>
              </a:spcBef>
              <a:buClrTx/>
              <a:buFont typeface="Arial" panose="020B0604020202020204" pitchFamily="34" charset="0"/>
              <a:buChar char="•"/>
              <a:tabLst/>
              <a:defRPr sz="2000" b="0">
                <a:solidFill>
                  <a:schemeClr val="tx1"/>
                </a:solidFill>
              </a:defRPr>
            </a:lvl2pPr>
            <a:lvl3pPr marL="463550" indent="-231775" algn="l">
              <a:lnSpc>
                <a:spcPct val="100000"/>
              </a:lnSpc>
              <a:buClrTx/>
              <a:buFont typeface="Arial" panose="020B0604020202020204" pitchFamily="34" charset="0"/>
              <a:buChar char="‒"/>
              <a:tabLst/>
              <a:defRPr sz="1600" b="0">
                <a:solidFill>
                  <a:schemeClr val="tx1"/>
                </a:solidFill>
              </a:defRPr>
            </a:lvl3pPr>
            <a:lvl4pPr marL="636588" indent="-171450" algn="l" defTabSz="798513">
              <a:lnSpc>
                <a:spcPct val="100000"/>
              </a:lnSpc>
              <a:buClrTx/>
              <a:buFont typeface="Arial" panose="020B0604020202020204" pitchFamily="34" charset="0"/>
              <a:buChar char="•"/>
              <a:tabLst/>
              <a:defRPr sz="12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968750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_4_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22AB59C3-C2D3-3444-B95A-CE7F62719C4E}" type="datetime3">
              <a:t>15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Rectangle 5"/>
          <p:cNvSpPr/>
          <p:nvPr userDrawn="1"/>
        </p:nvSpPr>
        <p:spPr>
          <a:xfrm>
            <a:off x="390418" y="339726"/>
            <a:ext cx="3245478" cy="43495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3"/>
          <p:cNvSpPr>
            <a:spLocks noGrp="1"/>
          </p:cNvSpPr>
          <p:nvPr>
            <p:ph type="body" sz="quarter" idx="13"/>
          </p:nvPr>
        </p:nvSpPr>
        <p:spPr>
          <a:xfrm>
            <a:off x="690027" y="627534"/>
            <a:ext cx="2589254" cy="3734151"/>
          </a:xfrm>
          <a:prstGeom prst="rect">
            <a:avLst/>
          </a:prstGeom>
          <a:noFill/>
        </p:spPr>
        <p:txBody>
          <a:bodyPr lIns="0" tIns="0" rIns="0" bIns="0" anchor="t" anchorCtr="0"/>
          <a:lstStyle>
            <a:lvl1pPr marL="0" indent="0">
              <a:lnSpc>
                <a:spcPct val="90000"/>
              </a:lnSpc>
              <a:spcBef>
                <a:spcPts val="1200"/>
              </a:spcBef>
              <a:buFontTx/>
              <a:buNone/>
              <a:tabLst/>
              <a:defRPr sz="2700" b="0">
                <a:solidFill>
                  <a:schemeClr val="bg1"/>
                </a:solidFill>
              </a:defRPr>
            </a:lvl1pPr>
            <a:lvl2pPr marL="0" indent="0">
              <a:lnSpc>
                <a:spcPct val="100000"/>
              </a:lnSpc>
              <a:spcBef>
                <a:spcPts val="1200"/>
              </a:spcBef>
              <a:buClr>
                <a:schemeClr val="bg1"/>
              </a:buClr>
              <a:buFont typeface="Arial" charset="0"/>
              <a:buNone/>
              <a:tabLst/>
              <a:defRPr sz="2100">
                <a:solidFill>
                  <a:schemeClr val="bg1"/>
                </a:solidFill>
              </a:defRPr>
            </a:lvl2pPr>
            <a:lvl3pPr marL="0" indent="0">
              <a:lnSpc>
                <a:spcPct val="95000"/>
              </a:lnSpc>
              <a:spcBef>
                <a:spcPts val="600"/>
              </a:spcBef>
              <a:buClr>
                <a:schemeClr val="bg1"/>
              </a:buClr>
              <a:buFont typeface="Arial" panose="020B0604020202020204" pitchFamily="34" charset="0"/>
              <a:buNone/>
              <a:tabLst/>
              <a:defRPr>
                <a:solidFill>
                  <a:schemeClr val="bg1"/>
                </a:solidFill>
              </a:defRPr>
            </a:lvl3pPr>
            <a:lvl4pPr marL="0" indent="0">
              <a:lnSpc>
                <a:spcPct val="95000"/>
              </a:lnSpc>
              <a:spcBef>
                <a:spcPts val="600"/>
              </a:spcBef>
              <a:buClr>
                <a:schemeClr val="bg1"/>
              </a:buClr>
              <a:buFont typeface="Arial" panose="020B0604020202020204" pitchFamily="34" charset="0"/>
              <a:buNone/>
              <a:tabLst/>
              <a:defRPr sz="1200">
                <a:solidFill>
                  <a:schemeClr val="bg1"/>
                </a:solidFill>
              </a:defRPr>
            </a:lvl4pPr>
            <a:lvl5pPr marL="0" indent="0">
              <a:lnSpc>
                <a:spcPct val="95000"/>
              </a:lnSpc>
              <a:spcBef>
                <a:spcPts val="600"/>
              </a:spcBef>
              <a:buClr>
                <a:schemeClr val="bg1"/>
              </a:buClr>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sz="half" idx="18"/>
          </p:nvPr>
        </p:nvSpPr>
        <p:spPr>
          <a:xfrm>
            <a:off x="3906684" y="627534"/>
            <a:ext cx="4873779" cy="3672407"/>
          </a:xfrm>
          <a:prstGeom prst="rect">
            <a:avLst/>
          </a:prstGeom>
          <a:noFill/>
          <a:ln>
            <a:noFill/>
          </a:ln>
        </p:spPr>
        <p:txBody>
          <a:bodyPr lIns="0" tIns="0" rIns="0" bIns="0" anchor="t"/>
          <a:lstStyle>
            <a:lvl1pPr marL="16669" indent="0" algn="l">
              <a:lnSpc>
                <a:spcPct val="100000"/>
              </a:lnSpc>
              <a:spcBef>
                <a:spcPts val="975"/>
              </a:spcBef>
              <a:buNone/>
              <a:tabLst/>
              <a:defRPr sz="2400" b="0">
                <a:solidFill>
                  <a:schemeClr val="bg2"/>
                </a:solidFill>
              </a:defRPr>
            </a:lvl1pPr>
            <a:lvl2pPr marL="231775" indent="-215900" algn="l">
              <a:lnSpc>
                <a:spcPct val="100000"/>
              </a:lnSpc>
              <a:spcBef>
                <a:spcPts val="750"/>
              </a:spcBef>
              <a:buClrTx/>
              <a:buFont typeface="Arial" panose="020B0604020202020204" pitchFamily="34" charset="0"/>
              <a:buChar char="•"/>
              <a:tabLst/>
              <a:defRPr sz="2000" b="0">
                <a:solidFill>
                  <a:schemeClr val="tx1"/>
                </a:solidFill>
              </a:defRPr>
            </a:lvl2pPr>
            <a:lvl3pPr marL="463550" indent="-231775" algn="l">
              <a:lnSpc>
                <a:spcPct val="100000"/>
              </a:lnSpc>
              <a:buClrTx/>
              <a:buFont typeface="Arial" panose="020B0604020202020204" pitchFamily="34" charset="0"/>
              <a:buChar char="‒"/>
              <a:tabLst/>
              <a:defRPr sz="1600" b="0">
                <a:solidFill>
                  <a:schemeClr val="tx1"/>
                </a:solidFill>
              </a:defRPr>
            </a:lvl3pPr>
            <a:lvl4pPr marL="636588" indent="-171450" algn="l" defTabSz="798513">
              <a:lnSpc>
                <a:spcPct val="100000"/>
              </a:lnSpc>
              <a:buClrTx/>
              <a:buFont typeface="Arial" panose="020B0604020202020204" pitchFamily="34" charset="0"/>
              <a:buChar char="•"/>
              <a:tabLst/>
              <a:defRPr sz="12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646688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_5">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FE7B619-2766-FB42-AD34-884C3B9C0B9C}" type="datetime3">
              <a:t>15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390418" y="627534"/>
            <a:ext cx="2885217" cy="3956040"/>
          </a:xfrm>
          <a:prstGeom prst="rect">
            <a:avLst/>
          </a:prstGeom>
          <a:noFill/>
        </p:spPr>
        <p:txBody>
          <a:bodyPr lIns="0" tIns="0" rIns="0" bIns="0" anchor="t" anchorCtr="0"/>
          <a:lstStyle>
            <a:lvl1pPr marL="0" indent="0">
              <a:lnSpc>
                <a:spcPct val="90000"/>
              </a:lnSpc>
              <a:spcBef>
                <a:spcPts val="1200"/>
              </a:spcBef>
              <a:buFontTx/>
              <a:buNone/>
              <a:tabLst/>
              <a:defRPr sz="2700" b="0">
                <a:solidFill>
                  <a:schemeClr val="tx1"/>
                </a:solidFill>
              </a:defRPr>
            </a:lvl1pPr>
            <a:lvl2pPr marL="0" indent="0">
              <a:lnSpc>
                <a:spcPct val="100000"/>
              </a:lnSpc>
              <a:spcBef>
                <a:spcPts val="1200"/>
              </a:spcBef>
              <a:buClr>
                <a:schemeClr val="bg1"/>
              </a:buClr>
              <a:buFont typeface="Arial" charset="0"/>
              <a:buNone/>
              <a:tabLst/>
              <a:defRPr sz="2100">
                <a:solidFill>
                  <a:schemeClr val="bg2"/>
                </a:solidFill>
              </a:defRPr>
            </a:lvl2pPr>
            <a:lvl3pPr marL="0" indent="0">
              <a:lnSpc>
                <a:spcPct val="95000"/>
              </a:lnSpc>
              <a:spcBef>
                <a:spcPts val="600"/>
              </a:spcBef>
              <a:buClr>
                <a:schemeClr val="bg1"/>
              </a:buClr>
              <a:buFont typeface="Arial" panose="020B0604020202020204" pitchFamily="34" charset="0"/>
              <a:buNone/>
              <a:tabLst/>
              <a:defRPr>
                <a:solidFill>
                  <a:schemeClr val="tx1"/>
                </a:solidFill>
              </a:defRPr>
            </a:lvl3pPr>
            <a:lvl4pPr marL="0" indent="0">
              <a:lnSpc>
                <a:spcPct val="95000"/>
              </a:lnSpc>
              <a:spcBef>
                <a:spcPts val="600"/>
              </a:spcBef>
              <a:buClr>
                <a:schemeClr val="bg1"/>
              </a:buClr>
              <a:buFont typeface="Arial" panose="020B0604020202020204" pitchFamily="34" charset="0"/>
              <a:buNone/>
              <a:tabLst/>
              <a:defRPr sz="1200">
                <a:solidFill>
                  <a:schemeClr val="tx1"/>
                </a:solidFill>
              </a:defRPr>
            </a:lvl4pPr>
            <a:lvl5pPr marL="0" indent="0">
              <a:lnSpc>
                <a:spcPct val="95000"/>
              </a:lnSpc>
              <a:spcBef>
                <a:spcPts val="600"/>
              </a:spcBef>
              <a:buClr>
                <a:schemeClr val="bg1"/>
              </a:buClr>
              <a:buFont typeface="Arial" panose="020B0604020202020204" pitchFamily="34" charset="0"/>
              <a:buNone/>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sz="half" idx="18"/>
          </p:nvPr>
        </p:nvSpPr>
        <p:spPr>
          <a:xfrm>
            <a:off x="3906684" y="627534"/>
            <a:ext cx="4873779" cy="3672407"/>
          </a:xfrm>
          <a:prstGeom prst="rect">
            <a:avLst/>
          </a:prstGeom>
          <a:noFill/>
          <a:ln>
            <a:noFill/>
          </a:ln>
        </p:spPr>
        <p:txBody>
          <a:bodyPr lIns="0" tIns="0" rIns="0" bIns="0" anchor="t"/>
          <a:lstStyle>
            <a:lvl1pPr marL="16669" indent="0" algn="l">
              <a:lnSpc>
                <a:spcPct val="100000"/>
              </a:lnSpc>
              <a:spcBef>
                <a:spcPts val="975"/>
              </a:spcBef>
              <a:buNone/>
              <a:tabLst/>
              <a:defRPr sz="2400" b="0">
                <a:solidFill>
                  <a:schemeClr val="tx1"/>
                </a:solidFill>
              </a:defRPr>
            </a:lvl1pPr>
            <a:lvl2pPr marL="231775" indent="-215900" algn="l">
              <a:lnSpc>
                <a:spcPct val="100000"/>
              </a:lnSpc>
              <a:spcBef>
                <a:spcPts val="750"/>
              </a:spcBef>
              <a:buClrTx/>
              <a:buFont typeface="Arial" panose="020B0604020202020204" pitchFamily="34" charset="0"/>
              <a:buChar char="•"/>
              <a:tabLst/>
              <a:defRPr sz="2000" b="0">
                <a:solidFill>
                  <a:schemeClr val="tx1"/>
                </a:solidFill>
              </a:defRPr>
            </a:lvl2pPr>
            <a:lvl3pPr marL="463550" indent="-231775" algn="l">
              <a:lnSpc>
                <a:spcPct val="100000"/>
              </a:lnSpc>
              <a:buClrTx/>
              <a:buFont typeface="Arial" panose="020B0604020202020204" pitchFamily="34" charset="0"/>
              <a:buChar char="‒"/>
              <a:tabLst/>
              <a:defRPr sz="1600" b="0">
                <a:solidFill>
                  <a:schemeClr val="tx1"/>
                </a:solidFill>
              </a:defRPr>
            </a:lvl3pPr>
            <a:lvl4pPr marL="636588" indent="-171450" algn="l" defTabSz="798513">
              <a:lnSpc>
                <a:spcPct val="100000"/>
              </a:lnSpc>
              <a:buClrTx/>
              <a:buFont typeface="Arial" panose="020B0604020202020204" pitchFamily="34" charset="0"/>
              <a:buChar char="•"/>
              <a:tabLst/>
              <a:defRPr sz="12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9" name="Straight Connector 8">
            <a:extLst>
              <a:ext uri="{FF2B5EF4-FFF2-40B4-BE49-F238E27FC236}">
                <a16:creationId xmlns:a16="http://schemas.microsoft.com/office/drawing/2014/main" id="{618B148B-C913-DD41-AEBD-F1F640B31F2F}"/>
              </a:ext>
            </a:extLst>
          </p:cNvPr>
          <p:cNvCxnSpPr/>
          <p:nvPr userDrawn="1"/>
        </p:nvCxnSpPr>
        <p:spPr>
          <a:xfrm>
            <a:off x="3530278" y="627534"/>
            <a:ext cx="0" cy="39560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4668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ntent_8_3Column-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26D9AFB-F0F1-4F4D-A4AB-8DF16B40EC30}" type="datetime3">
              <a:t>15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Content Placeholder 2"/>
          <p:cNvSpPr>
            <a:spLocks noGrp="1"/>
          </p:cNvSpPr>
          <p:nvPr>
            <p:ph sz="half" idx="1"/>
          </p:nvPr>
        </p:nvSpPr>
        <p:spPr>
          <a:xfrm>
            <a:off x="393192" y="2789380"/>
            <a:ext cx="2698484"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Content Placeholder 2"/>
          <p:cNvSpPr>
            <a:spLocks noGrp="1"/>
          </p:cNvSpPr>
          <p:nvPr>
            <p:ph sz="half" idx="17"/>
          </p:nvPr>
        </p:nvSpPr>
        <p:spPr>
          <a:xfrm>
            <a:off x="3253740" y="2788920"/>
            <a:ext cx="2698484"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charset="0"/>
              <a:buNone/>
              <a:tabLst/>
              <a:defRPr sz="1200">
                <a:solidFill>
                  <a:schemeClr val="tx1"/>
                </a:solidFill>
              </a:defRPr>
            </a:lvl2pPr>
            <a:lvl3pPr marL="16669" indent="0" algn="l">
              <a:lnSpc>
                <a:spcPct val="100000"/>
              </a:lnSpc>
              <a:buClrTx/>
              <a:buFontTx/>
              <a:buNone/>
              <a:tabLst/>
              <a:defRPr sz="1050">
                <a:solidFill>
                  <a:schemeClr val="tx1"/>
                </a:solidFill>
              </a:defRPr>
            </a:lvl3pPr>
            <a:lvl4pPr marL="16669" indent="0" algn="l">
              <a:lnSpc>
                <a:spcPct val="100000"/>
              </a:lnSpc>
              <a:buClrTx/>
              <a:buFont typeface="Arial"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Content Placeholder 2"/>
          <p:cNvSpPr>
            <a:spLocks noGrp="1"/>
          </p:cNvSpPr>
          <p:nvPr>
            <p:ph sz="half" idx="18"/>
          </p:nvPr>
        </p:nvSpPr>
        <p:spPr>
          <a:xfrm>
            <a:off x="6079269" y="2788920"/>
            <a:ext cx="2698484"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charset="0"/>
              <a:buNone/>
              <a:tabLst/>
              <a:defRPr sz="1200">
                <a:solidFill>
                  <a:schemeClr val="tx1"/>
                </a:solidFill>
              </a:defRPr>
            </a:lvl2pPr>
            <a:lvl3pPr marL="16669" indent="0" algn="l">
              <a:lnSpc>
                <a:spcPct val="100000"/>
              </a:lnSpc>
              <a:buClrTx/>
              <a:buFontTx/>
              <a:buNone/>
              <a:tabLst/>
              <a:defRPr sz="1050">
                <a:solidFill>
                  <a:schemeClr val="tx1"/>
                </a:solidFill>
              </a:defRPr>
            </a:lvl3pPr>
            <a:lvl4pPr marL="16669" indent="0" algn="l">
              <a:lnSpc>
                <a:spcPct val="100000"/>
              </a:lnSpc>
              <a:buClrTx/>
              <a:buFont typeface="Arial"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p:cNvSpPr txBox="1">
            <a:spLocks/>
          </p:cNvSpPr>
          <p:nvPr userDrawn="1"/>
        </p:nvSpPr>
        <p:spPr>
          <a:xfrm>
            <a:off x="404341" y="350901"/>
            <a:ext cx="8376123" cy="2221072"/>
          </a:xfrm>
          <a:prstGeom prst="rect">
            <a:avLst/>
          </a:prstGeom>
          <a:solidFill>
            <a:schemeClr val="tx1"/>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612741"/>
            <a:ext cx="6285827" cy="1959231"/>
          </a:xfrm>
          <a:prstGeom prst="rect">
            <a:avLst/>
          </a:prstGeom>
        </p:spPr>
        <p:txBody>
          <a:bodyPr lIns="182880" tIns="182880" rIns="182880" bIns="182880" anchor="t" anchorCtr="0"/>
          <a:lstStyle>
            <a:lvl1pPr marL="0" indent="0">
              <a:lnSpc>
                <a:spcPct val="100000"/>
              </a:lnSpc>
              <a:buClr>
                <a:schemeClr val="bg1"/>
              </a:buClr>
              <a:buNone/>
              <a:defRPr sz="2000" b="0">
                <a:solidFill>
                  <a:schemeClr val="bg1"/>
                </a:solidFill>
              </a:defRPr>
            </a:lvl1pPr>
            <a:lvl2pPr marL="0" indent="0">
              <a:spcBef>
                <a:spcPts val="975"/>
              </a:spcBef>
              <a:buClrTx/>
              <a:buFont typeface="Arial" panose="020B0604020202020204" pitchFamily="34" charset="0"/>
              <a:buNone/>
              <a:tabLst/>
              <a:defRPr sz="1400" b="0">
                <a:solidFill>
                  <a:schemeClr val="bg2"/>
                </a:solidFill>
              </a:defRPr>
            </a:lvl2pPr>
            <a:lvl3pPr marL="0" indent="0">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695981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ntent_8_2Column-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2EF0264-A909-274E-8180-5EB5973C1AA4}" type="datetime3">
              <a:t>15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Content Placeholder 2"/>
          <p:cNvSpPr>
            <a:spLocks noGrp="1"/>
          </p:cNvSpPr>
          <p:nvPr>
            <p:ph sz="half" idx="1"/>
          </p:nvPr>
        </p:nvSpPr>
        <p:spPr>
          <a:xfrm>
            <a:off x="393192" y="2789380"/>
            <a:ext cx="3970464"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Content Placeholder 2"/>
          <p:cNvSpPr>
            <a:spLocks noGrp="1"/>
          </p:cNvSpPr>
          <p:nvPr>
            <p:ph sz="half" idx="18"/>
          </p:nvPr>
        </p:nvSpPr>
        <p:spPr>
          <a:xfrm>
            <a:off x="4811967" y="2788920"/>
            <a:ext cx="3968496"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p:cNvSpPr txBox="1">
            <a:spLocks/>
          </p:cNvSpPr>
          <p:nvPr userDrawn="1"/>
        </p:nvSpPr>
        <p:spPr>
          <a:xfrm>
            <a:off x="404341" y="350901"/>
            <a:ext cx="8376123" cy="2221072"/>
          </a:xfrm>
          <a:prstGeom prst="rect">
            <a:avLst/>
          </a:prstGeom>
          <a:solidFill>
            <a:schemeClr val="tx1"/>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612742"/>
            <a:ext cx="6285827" cy="1959231"/>
          </a:xfrm>
          <a:prstGeom prst="rect">
            <a:avLst/>
          </a:prstGeom>
        </p:spPr>
        <p:txBody>
          <a:bodyPr lIns="182880" tIns="182880" rIns="182880" bIns="182880" anchor="t" anchorCtr="0"/>
          <a:lstStyle>
            <a:lvl1pPr marL="0" indent="0">
              <a:lnSpc>
                <a:spcPct val="100000"/>
              </a:lnSpc>
              <a:buClr>
                <a:schemeClr val="bg1"/>
              </a:buClr>
              <a:buNone/>
              <a:defRPr sz="2000" b="0">
                <a:solidFill>
                  <a:schemeClr val="bg1"/>
                </a:solidFill>
              </a:defRPr>
            </a:lvl1pPr>
            <a:lvl2pPr marL="0" indent="0">
              <a:lnSpc>
                <a:spcPct val="100000"/>
              </a:lnSpc>
              <a:spcBef>
                <a:spcPts val="600"/>
              </a:spcBef>
              <a:buClrTx/>
              <a:buFont typeface="Arial" panose="020B0604020202020204" pitchFamily="34" charset="0"/>
              <a:buNone/>
              <a:tabLst/>
              <a:defRPr sz="1400" b="0">
                <a:solidFill>
                  <a:schemeClr val="bg2"/>
                </a:solidFill>
              </a:defRPr>
            </a:lvl2pPr>
            <a:lvl3pPr marL="0" indent="0">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451853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ntent_8_TechBanner-2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82ABEDF-6920-3D44-BF72-4C5453002765}" type="datetime3">
              <a:t>15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Content Placeholder 2"/>
          <p:cNvSpPr>
            <a:spLocks noGrp="1"/>
          </p:cNvSpPr>
          <p:nvPr>
            <p:ph sz="half" idx="1"/>
          </p:nvPr>
        </p:nvSpPr>
        <p:spPr>
          <a:xfrm>
            <a:off x="393191" y="2789380"/>
            <a:ext cx="3893995"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Content Placeholder 2"/>
          <p:cNvSpPr>
            <a:spLocks noGrp="1"/>
          </p:cNvSpPr>
          <p:nvPr>
            <p:ph sz="half" idx="18"/>
          </p:nvPr>
        </p:nvSpPr>
        <p:spPr>
          <a:xfrm>
            <a:off x="4654445" y="2788920"/>
            <a:ext cx="4126017"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p:cNvSpPr txBox="1">
            <a:spLocks/>
          </p:cNvSpPr>
          <p:nvPr userDrawn="1"/>
        </p:nvSpPr>
        <p:spPr>
          <a:xfrm>
            <a:off x="404341" y="350901"/>
            <a:ext cx="8376123" cy="2221072"/>
          </a:xfrm>
          <a:prstGeom prst="rect">
            <a:avLst/>
          </a:prstGeom>
          <a:solidFill>
            <a:schemeClr val="bg2"/>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612742"/>
            <a:ext cx="6285827" cy="1959231"/>
          </a:xfrm>
          <a:prstGeom prst="rect">
            <a:avLst/>
          </a:prstGeom>
        </p:spPr>
        <p:txBody>
          <a:bodyPr lIns="182880" tIns="182880" rIns="182880" bIns="182880" anchor="t" anchorCtr="0"/>
          <a:lstStyle>
            <a:lvl1pPr marL="0" indent="0">
              <a:lnSpc>
                <a:spcPct val="100000"/>
              </a:lnSpc>
              <a:buClr>
                <a:schemeClr val="bg1"/>
              </a:buClr>
              <a:buNone/>
              <a:defRPr sz="2000" b="0">
                <a:solidFill>
                  <a:schemeClr val="bg1"/>
                </a:solidFill>
              </a:defRPr>
            </a:lvl1pPr>
            <a:lvl2pPr marL="0" indent="0">
              <a:lnSpc>
                <a:spcPct val="100000"/>
              </a:lnSpc>
              <a:spcBef>
                <a:spcPts val="600"/>
              </a:spcBef>
              <a:buClrTx/>
              <a:buFont typeface="Arial" panose="020B0604020202020204" pitchFamily="34" charset="0"/>
              <a:buNone/>
              <a:tabLst/>
              <a:defRPr sz="1400" b="0">
                <a:solidFill>
                  <a:schemeClr val="bg1"/>
                </a:solidFill>
              </a:defRPr>
            </a:lvl2pPr>
            <a:lvl3pPr marL="0" indent="0">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86673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_Slide_Option-9-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708345" y="0"/>
            <a:ext cx="3467416" cy="5143500"/>
          </a:xfrm>
          <a:prstGeom prst="rect">
            <a:avLst/>
          </a:prstGeom>
        </p:spPr>
        <p:txBody>
          <a:bodyPr lIns="0" tIns="0" rIns="0" bIns="0" anchor="ctr" anchorCtr="0"/>
          <a:lstStyle>
            <a:lvl1pPr>
              <a:defRPr sz="3200"/>
            </a:lvl1pPr>
          </a:lstStyle>
          <a:p>
            <a:r>
              <a:rPr lang="en-US" dirty="0"/>
              <a:t>Click to edit </a:t>
            </a:r>
            <a:br>
              <a:rPr lang="en-US" dirty="0"/>
            </a:br>
            <a:r>
              <a:rPr lang="en-US" dirty="0"/>
              <a:t>Master title style</a:t>
            </a:r>
          </a:p>
        </p:txBody>
      </p:sp>
      <p:pic>
        <p:nvPicPr>
          <p:cNvPr id="10" name="Picture 9">
            <a:extLst>
              <a:ext uri="{FF2B5EF4-FFF2-40B4-BE49-F238E27FC236}">
                <a16:creationId xmlns:a16="http://schemas.microsoft.com/office/drawing/2014/main" id="{63D23FB5-8190-F547-9768-66880903777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80563" y="2271734"/>
            <a:ext cx="2958538" cy="600032"/>
          </a:xfrm>
          <a:prstGeom prst="rect">
            <a:avLst/>
          </a:prstGeom>
        </p:spPr>
      </p:pic>
      <p:cxnSp>
        <p:nvCxnSpPr>
          <p:cNvPr id="11" name="Straight Connector 10">
            <a:extLst>
              <a:ext uri="{FF2B5EF4-FFF2-40B4-BE49-F238E27FC236}">
                <a16:creationId xmlns:a16="http://schemas.microsoft.com/office/drawing/2014/main" id="{10EFF250-F17C-1C4D-90E6-C889171E86EF}"/>
              </a:ext>
            </a:extLst>
          </p:cNvPr>
          <p:cNvCxnSpPr>
            <a:cxnSpLocks/>
          </p:cNvCxnSpPr>
          <p:nvPr userDrawn="1"/>
        </p:nvCxnSpPr>
        <p:spPr>
          <a:xfrm flipV="1">
            <a:off x="4572000" y="0"/>
            <a:ext cx="0" cy="51435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519CC61E-52F2-BD4C-9E4C-A555CFC765C3}"/>
              </a:ext>
            </a:extLst>
          </p:cNvPr>
          <p:cNvSpPr/>
          <p:nvPr userDrawn="1"/>
        </p:nvSpPr>
        <p:spPr>
          <a:xfrm>
            <a:off x="7640320" y="4358640"/>
            <a:ext cx="1503680" cy="7848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96195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End_Legals-Standard">
    <p:spTree>
      <p:nvGrpSpPr>
        <p:cNvPr id="1" name=""/>
        <p:cNvGrpSpPr/>
        <p:nvPr/>
      </p:nvGrpSpPr>
      <p:grpSpPr>
        <a:xfrm>
          <a:off x="0" y="0"/>
          <a:ext cx="0" cy="0"/>
          <a:chOff x="0" y="0"/>
          <a:chExt cx="0" cy="0"/>
        </a:xfrm>
      </p:grpSpPr>
      <p:sp>
        <p:nvSpPr>
          <p:cNvPr id="4" name="TextBox 3"/>
          <p:cNvSpPr txBox="1"/>
          <p:nvPr userDrawn="1"/>
        </p:nvSpPr>
        <p:spPr>
          <a:xfrm>
            <a:off x="400378" y="4783614"/>
            <a:ext cx="8391525" cy="92333"/>
          </a:xfrm>
          <a:prstGeom prst="rect">
            <a:avLst/>
          </a:prstGeom>
          <a:noFill/>
        </p:spPr>
        <p:txBody>
          <a:bodyPr wrap="square" lIns="0" tIns="0" rIns="0" bIns="0" rtlCol="0" anchor="ctr" anchorCtr="0">
            <a:spAutoFit/>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da-DK" sz="600" kern="1200" dirty="0">
                <a:solidFill>
                  <a:schemeClr val="tx1"/>
                </a:solidFill>
                <a:latin typeface="+mn-lt"/>
              </a:rPr>
              <a:t>© 2020 Xerox Corporation. Alle rettigheder forbeholdes. Xerox® er et varemærke tilhørende Xerox Corporation i USA og/eller andre lande. BRXXXXX</a:t>
            </a:r>
            <a:endParaRPr lang="da-DK" sz="600" kern="1200" dirty="0">
              <a:solidFill>
                <a:schemeClr val="tx1"/>
              </a:solidFill>
              <a:latin typeface="+mn-lt"/>
              <a:ea typeface="+mn-ea"/>
              <a:cs typeface="+mn-cs"/>
            </a:endParaRPr>
          </a:p>
        </p:txBody>
      </p:sp>
      <p:pic>
        <p:nvPicPr>
          <p:cNvPr id="3" name="Picture 2">
            <a:extLst>
              <a:ext uri="{FF2B5EF4-FFF2-40B4-BE49-F238E27FC236}">
                <a16:creationId xmlns:a16="http://schemas.microsoft.com/office/drawing/2014/main" id="{F5177244-2E34-A647-9702-0FB05445921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125"/>
          <a:stretch/>
        </p:blipFill>
        <p:spPr>
          <a:xfrm>
            <a:off x="3253535" y="2160162"/>
            <a:ext cx="2912534" cy="576036"/>
          </a:xfrm>
          <a:prstGeom prst="rect">
            <a:avLst/>
          </a:prstGeom>
        </p:spPr>
      </p:pic>
    </p:spTree>
    <p:extLst>
      <p:ext uri="{BB962C8B-B14F-4D97-AF65-F5344CB8AC3E}">
        <p14:creationId xmlns:p14="http://schemas.microsoft.com/office/powerpoint/2010/main" val="2664525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End_Legals-Standard">
    <p:spTree>
      <p:nvGrpSpPr>
        <p:cNvPr id="1" name=""/>
        <p:cNvGrpSpPr/>
        <p:nvPr/>
      </p:nvGrpSpPr>
      <p:grpSpPr>
        <a:xfrm>
          <a:off x="0" y="0"/>
          <a:ext cx="0" cy="0"/>
          <a:chOff x="0" y="0"/>
          <a:chExt cx="0" cy="0"/>
        </a:xfrm>
      </p:grpSpPr>
      <p:sp>
        <p:nvSpPr>
          <p:cNvPr id="4" name="TextBox 3"/>
          <p:cNvSpPr txBox="1"/>
          <p:nvPr userDrawn="1"/>
        </p:nvSpPr>
        <p:spPr>
          <a:xfrm>
            <a:off x="400378" y="4783614"/>
            <a:ext cx="8391525" cy="92333"/>
          </a:xfrm>
          <a:prstGeom prst="rect">
            <a:avLst/>
          </a:prstGeom>
          <a:noFill/>
        </p:spPr>
        <p:txBody>
          <a:bodyPr wrap="square" lIns="0" tIns="0" rIns="0" bIns="0" rtlCol="0" anchor="ctr" anchorCtr="0">
            <a:spAutoFit/>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da-DK" sz="600" kern="1200" dirty="0">
                <a:solidFill>
                  <a:schemeClr val="tx1"/>
                </a:solidFill>
                <a:latin typeface="+mn-lt"/>
              </a:rPr>
              <a:t>© 2020 Xerox Corporation. Alle rettigheder forbeholdes. XEROX® og Everyday er varemærker tilhørende Xerox Corporation i USA og/eller andre lande.</a:t>
            </a:r>
            <a:r>
              <a:rPr lang="da-DK" sz="600" dirty="0"/>
              <a:t> </a:t>
            </a:r>
            <a:endParaRPr lang="da-DK" sz="600" kern="1200" dirty="0">
              <a:solidFill>
                <a:schemeClr val="tx1"/>
              </a:solidFill>
              <a:latin typeface="+mn-lt"/>
              <a:ea typeface="+mn-ea"/>
              <a:cs typeface="+mn-cs"/>
            </a:endParaRPr>
          </a:p>
        </p:txBody>
      </p:sp>
      <p:pic>
        <p:nvPicPr>
          <p:cNvPr id="3" name="Picture 2">
            <a:extLst>
              <a:ext uri="{FF2B5EF4-FFF2-40B4-BE49-F238E27FC236}">
                <a16:creationId xmlns:a16="http://schemas.microsoft.com/office/drawing/2014/main" id="{F5177244-2E34-A647-9702-0FB05445921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125"/>
          <a:stretch/>
        </p:blipFill>
        <p:spPr>
          <a:xfrm>
            <a:off x="3253535" y="2160162"/>
            <a:ext cx="2912534" cy="576036"/>
          </a:xfrm>
          <a:prstGeom prst="rect">
            <a:avLst/>
          </a:prstGeom>
        </p:spPr>
      </p:pic>
    </p:spTree>
    <p:extLst>
      <p:ext uri="{BB962C8B-B14F-4D97-AF65-F5344CB8AC3E}">
        <p14:creationId xmlns:p14="http://schemas.microsoft.com/office/powerpoint/2010/main" val="2664525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CaseStudy_2_2Column-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9F81EAB9-493F-7646-B3D7-5E09DAE7E465}" type="datetime3">
              <a:t>15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9" name="Text Placeholder 3"/>
          <p:cNvSpPr txBox="1">
            <a:spLocks/>
          </p:cNvSpPr>
          <p:nvPr userDrawn="1"/>
        </p:nvSpPr>
        <p:spPr>
          <a:xfrm>
            <a:off x="404341" y="339725"/>
            <a:ext cx="4167659" cy="2232248"/>
          </a:xfrm>
          <a:prstGeom prst="rect">
            <a:avLst/>
          </a:prstGeom>
          <a:solidFill>
            <a:schemeClr val="tx1"/>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350900"/>
            <a:ext cx="4167659" cy="1932817"/>
          </a:xfrm>
          <a:prstGeom prst="rect">
            <a:avLst/>
          </a:prstGeom>
        </p:spPr>
        <p:txBody>
          <a:bodyPr lIns="182880" tIns="182880" rIns="182880" bIns="182880" anchor="t" anchorCtr="0"/>
          <a:lstStyle>
            <a:lvl1pPr marL="0" indent="0">
              <a:buClr>
                <a:schemeClr val="bg1"/>
              </a:buClr>
              <a:buNone/>
              <a:defRPr sz="2000" b="0">
                <a:solidFill>
                  <a:schemeClr val="bg1"/>
                </a:solidFill>
              </a:defRPr>
            </a:lvl1pPr>
            <a:lvl2pPr marL="0" indent="0">
              <a:spcBef>
                <a:spcPts val="600"/>
              </a:spcBef>
              <a:buClrTx/>
              <a:buFont typeface="Arial" panose="020B0604020202020204" pitchFamily="34" charset="0"/>
              <a:buNone/>
              <a:tabLst/>
              <a:defRPr sz="1400" b="0">
                <a:solidFill>
                  <a:schemeClr val="bg2"/>
                </a:solidFill>
              </a:defRPr>
            </a:lvl2pPr>
            <a:lvl3pPr marL="0" indent="0">
              <a:lnSpc>
                <a:spcPct val="100000"/>
              </a:lnSpc>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pic>
        <p:nvPicPr>
          <p:cNvPr id="11" name="Picture 10">
            <a:extLst>
              <a:ext uri="{FF2B5EF4-FFF2-40B4-BE49-F238E27FC236}">
                <a16:creationId xmlns:a16="http://schemas.microsoft.com/office/drawing/2014/main" id="{512726DF-6F11-A046-A464-EDA25384451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571999" y="339725"/>
            <a:ext cx="4208464" cy="2232248"/>
          </a:xfrm>
          <a:prstGeom prst="rect">
            <a:avLst/>
          </a:prstGeom>
        </p:spPr>
      </p:pic>
      <p:sp>
        <p:nvSpPr>
          <p:cNvPr id="12" name="Content Placeholder 2">
            <a:extLst>
              <a:ext uri="{FF2B5EF4-FFF2-40B4-BE49-F238E27FC236}">
                <a16:creationId xmlns:a16="http://schemas.microsoft.com/office/drawing/2014/main" id="{90D38123-EAFE-6547-BCB7-FBEA3CEE4659}"/>
              </a:ext>
            </a:extLst>
          </p:cNvPr>
          <p:cNvSpPr>
            <a:spLocks noGrp="1"/>
          </p:cNvSpPr>
          <p:nvPr>
            <p:ph sz="half" idx="1"/>
          </p:nvPr>
        </p:nvSpPr>
        <p:spPr>
          <a:xfrm>
            <a:off x="393192" y="2789380"/>
            <a:ext cx="3970464"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Content Placeholder 2">
            <a:extLst>
              <a:ext uri="{FF2B5EF4-FFF2-40B4-BE49-F238E27FC236}">
                <a16:creationId xmlns:a16="http://schemas.microsoft.com/office/drawing/2014/main" id="{8632714A-C798-264C-BF85-7D9D636A90BA}"/>
              </a:ext>
            </a:extLst>
          </p:cNvPr>
          <p:cNvSpPr>
            <a:spLocks noGrp="1"/>
          </p:cNvSpPr>
          <p:nvPr>
            <p:ph sz="half" idx="18"/>
          </p:nvPr>
        </p:nvSpPr>
        <p:spPr>
          <a:xfrm>
            <a:off x="4811967" y="2788920"/>
            <a:ext cx="3968496"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611982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userDrawn="1">
  <p:cSld name="1_Content_7b">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28068E6-2682-1748-8852-1BA49284E2CA}"/>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l="42" r="-42" b="15686"/>
          <a:stretch/>
        </p:blipFill>
        <p:spPr>
          <a:xfrm>
            <a:off x="0" y="-1"/>
            <a:ext cx="9147807" cy="5143501"/>
          </a:xfrm>
          <a:prstGeom prst="rect">
            <a:avLst/>
          </a:prstGeom>
        </p:spPr>
      </p:pic>
      <p:sp>
        <p:nvSpPr>
          <p:cNvPr id="8" name="Rectangle 7"/>
          <p:cNvSpPr/>
          <p:nvPr userDrawn="1"/>
        </p:nvSpPr>
        <p:spPr>
          <a:xfrm>
            <a:off x="390418" y="339725"/>
            <a:ext cx="3267182" cy="43202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3"/>
          <p:cNvSpPr>
            <a:spLocks noGrp="1"/>
          </p:cNvSpPr>
          <p:nvPr>
            <p:ph type="body" sz="quarter" idx="13"/>
          </p:nvPr>
        </p:nvSpPr>
        <p:spPr>
          <a:xfrm>
            <a:off x="690026" y="627535"/>
            <a:ext cx="2729846" cy="3876212"/>
          </a:xfrm>
          <a:prstGeom prst="rect">
            <a:avLst/>
          </a:prstGeom>
          <a:noFill/>
        </p:spPr>
        <p:txBody>
          <a:bodyPr lIns="0" tIns="0" rIns="0" bIns="0" anchor="t" anchorCtr="0"/>
          <a:lstStyle>
            <a:lvl1pPr marL="0" indent="0">
              <a:lnSpc>
                <a:spcPct val="95000"/>
              </a:lnSpc>
              <a:spcBef>
                <a:spcPts val="0"/>
              </a:spcBef>
              <a:spcAft>
                <a:spcPts val="1200"/>
              </a:spcAft>
              <a:buFontTx/>
              <a:buNone/>
              <a:tabLst/>
              <a:defRPr sz="2700" b="0">
                <a:solidFill>
                  <a:schemeClr val="tx1"/>
                </a:solidFill>
              </a:defRPr>
            </a:lvl1pPr>
            <a:lvl2pPr marL="0" indent="0">
              <a:lnSpc>
                <a:spcPct val="100000"/>
              </a:lnSpc>
              <a:spcBef>
                <a:spcPts val="0"/>
              </a:spcBef>
              <a:spcAft>
                <a:spcPts val="400"/>
              </a:spcAft>
              <a:buClrTx/>
              <a:buFont typeface="Arial" panose="020B0604020202020204" pitchFamily="34" charset="0"/>
              <a:buNone/>
              <a:tabLst/>
              <a:defRPr sz="2100">
                <a:solidFill>
                  <a:schemeClr val="tx1"/>
                </a:solidFill>
              </a:defRPr>
            </a:lvl2pPr>
            <a:lvl3pPr marL="0" indent="0">
              <a:lnSpc>
                <a:spcPct val="100000"/>
              </a:lnSpc>
              <a:spcBef>
                <a:spcPts val="975"/>
              </a:spcBef>
              <a:buClrTx/>
              <a:buFont typeface="Arial" panose="020B0604020202020204" pitchFamily="34" charset="0"/>
              <a:buNone/>
              <a:tabLst/>
              <a:defRPr>
                <a:solidFill>
                  <a:schemeClr val="tx1"/>
                </a:solidFill>
              </a:defRPr>
            </a:lvl3pPr>
            <a:lvl4pPr marL="0" indent="0">
              <a:lnSpc>
                <a:spcPct val="100000"/>
              </a:lnSpc>
              <a:spcBef>
                <a:spcPts val="975"/>
              </a:spcBef>
              <a:buClrTx/>
              <a:buFont typeface="Arial" panose="020B0604020202020204" pitchFamily="34" charset="0"/>
              <a:buNone/>
              <a:tabLst/>
              <a:defRPr>
                <a:solidFill>
                  <a:schemeClr val="tx1"/>
                </a:solidFill>
              </a:defRPr>
            </a:lvl4pPr>
            <a:lvl5pPr marL="0" indent="0">
              <a:lnSpc>
                <a:spcPct val="100000"/>
              </a:lnSpc>
              <a:spcBef>
                <a:spcPts val="975"/>
              </a:spcBef>
              <a:buClrTx/>
              <a:buFont typeface="Arial" panose="020B0604020202020204" pitchFamily="34" charset="0"/>
              <a:buNone/>
              <a:tabLst/>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Slide Number Placeholder 2"/>
          <p:cNvSpPr>
            <a:spLocks noGrp="1"/>
          </p:cNvSpPr>
          <p:nvPr>
            <p:ph type="sldNum" sz="quarter" idx="10"/>
          </p:nvPr>
        </p:nvSpPr>
        <p:spPr/>
        <p:txBody>
          <a:bodyPr/>
          <a:lstStyle>
            <a:lvl1pPr>
              <a:defRPr>
                <a:solidFill>
                  <a:schemeClr val="bg1"/>
                </a:solidFill>
              </a:defRPr>
            </a:lvl1p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lvl1pPr>
              <a:defRPr>
                <a:solidFill>
                  <a:schemeClr val="bg1"/>
                </a:solidFill>
              </a:defRPr>
            </a:lvl1pPr>
          </a:lstStyle>
          <a:p>
            <a:fld id="{C8E09B4D-FA36-5E4F-8B96-670ADC05A87F}" type="datetime3">
              <a:t>15 June 2020</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Xerox Internal Use Only</a:t>
            </a:r>
            <a:endParaRPr lang="en-US" dirty="0"/>
          </a:p>
        </p:txBody>
      </p:sp>
      <p:pic>
        <p:nvPicPr>
          <p:cNvPr id="12" name="Picture 11">
            <a:extLst>
              <a:ext uri="{FF2B5EF4-FFF2-40B4-BE49-F238E27FC236}">
                <a16:creationId xmlns:a16="http://schemas.microsoft.com/office/drawing/2014/main" id="{11035730-07C6-4D43-A228-B63F88051138}"/>
              </a:ext>
            </a:extLst>
          </p:cNvPr>
          <p:cNvPicPr>
            <a:picLocks noChangeAspect="1"/>
          </p:cNvPicPr>
          <p:nvPr userDrawn="1"/>
        </p:nvPicPr>
        <p:blipFill>
          <a:blip r:embed="rId3" cstate="screen">
            <a:alphaModFix amt="61000"/>
            <a:extLst>
              <a:ext uri="{28A0092B-C50C-407E-A947-70E740481C1C}">
                <a14:useLocalDpi xmlns:a14="http://schemas.microsoft.com/office/drawing/2010/main"/>
              </a:ext>
            </a:extLst>
          </a:blip>
          <a:stretch>
            <a:fillRect/>
          </a:stretch>
        </p:blipFill>
        <p:spPr>
          <a:xfrm>
            <a:off x="7882128" y="4645152"/>
            <a:ext cx="946404" cy="186944"/>
          </a:xfrm>
          <a:prstGeom prst="rect">
            <a:avLst/>
          </a:prstGeom>
        </p:spPr>
      </p:pic>
    </p:spTree>
    <p:extLst>
      <p:ext uri="{BB962C8B-B14F-4D97-AF65-F5344CB8AC3E}">
        <p14:creationId xmlns:p14="http://schemas.microsoft.com/office/powerpoint/2010/main" val="1303591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Content_8c">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val="0"/>
              </a:ext>
            </a:extLst>
          </a:blip>
          <a:srcRect l="11714" t="50" r="16037"/>
          <a:stretch/>
        </p:blipFill>
        <p:spPr>
          <a:xfrm>
            <a:off x="395288" y="339725"/>
            <a:ext cx="4680768" cy="4316942"/>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DBEF2DE-6796-1644-9456-9B9AEA593B3D}" type="datetime3">
              <a:t>15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5432671" y="915566"/>
            <a:ext cx="3347791" cy="3384376"/>
          </a:xfrm>
          <a:prstGeom prst="rect">
            <a:avLst/>
          </a:prstGeom>
          <a:noFill/>
        </p:spPr>
        <p:txBody>
          <a:bodyPr lIns="0" tIns="0" rIns="0" bIns="0" anchor="t" anchorCtr="0"/>
          <a:lstStyle>
            <a:lvl1pPr marL="0" indent="0">
              <a:lnSpc>
                <a:spcPct val="100000"/>
              </a:lnSpc>
              <a:spcBef>
                <a:spcPts val="1200"/>
              </a:spcBef>
              <a:buFontTx/>
              <a:buNone/>
              <a:tabLst/>
              <a:defRPr sz="2700" b="0">
                <a:solidFill>
                  <a:schemeClr val="tx1"/>
                </a:solidFill>
              </a:defRPr>
            </a:lvl1pPr>
            <a:lvl2pPr marL="0" indent="0">
              <a:lnSpc>
                <a:spcPct val="100000"/>
              </a:lnSpc>
              <a:spcBef>
                <a:spcPts val="975"/>
              </a:spcBef>
              <a:buClr>
                <a:schemeClr val="bg1"/>
              </a:buClr>
              <a:buFont typeface="Arial" charset="0"/>
              <a:buNone/>
              <a:tabLst/>
              <a:defRPr sz="2100">
                <a:solidFill>
                  <a:schemeClr val="bg2"/>
                </a:solidFill>
              </a:defRPr>
            </a:lvl2pPr>
            <a:lvl3pPr marL="0" indent="0">
              <a:spcBef>
                <a:spcPts val="900"/>
              </a:spcBef>
              <a:buClrTx/>
              <a:buFont typeface="Arial" panose="020B0604020202020204" pitchFamily="34" charset="0"/>
              <a:buNone/>
              <a:tabLst/>
              <a:defRPr>
                <a:solidFill>
                  <a:schemeClr val="tx1"/>
                </a:solidFill>
              </a:defRPr>
            </a:lvl3pPr>
            <a:lvl4pPr marL="0" indent="0">
              <a:spcBef>
                <a:spcPts val="600"/>
              </a:spcBef>
              <a:buClrTx/>
              <a:buFont typeface="Arial" panose="020B0604020202020204" pitchFamily="34" charset="0"/>
              <a:buNone/>
              <a:tabLst/>
              <a:defRPr>
                <a:solidFill>
                  <a:schemeClr val="tx1"/>
                </a:solidFill>
              </a:defRPr>
            </a:lvl4pPr>
            <a:lvl5pPr marL="0" indent="0">
              <a:spcBef>
                <a:spcPts val="600"/>
              </a:spcBef>
              <a:buClrTx/>
              <a:buFont typeface="Arial" panose="020B0604020202020204" pitchFamily="34" charset="0"/>
              <a:buNone/>
              <a:tabLst/>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a:extLst>
              <a:ext uri="{FF2B5EF4-FFF2-40B4-BE49-F238E27FC236}">
                <a16:creationId xmlns:a16="http://schemas.microsoft.com/office/drawing/2014/main" id="{C656BC20-FDE0-F746-AE4C-64177AD0002F}"/>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l="11343" r="16349"/>
          <a:stretch/>
        </p:blipFill>
        <p:spPr>
          <a:xfrm>
            <a:off x="390418" y="339725"/>
            <a:ext cx="4680768" cy="4316942"/>
          </a:xfrm>
          <a:prstGeom prst="rect">
            <a:avLst/>
          </a:prstGeom>
        </p:spPr>
      </p:pic>
    </p:spTree>
    <p:extLst>
      <p:ext uri="{BB962C8B-B14F-4D97-AF65-F5344CB8AC3E}">
        <p14:creationId xmlns:p14="http://schemas.microsoft.com/office/powerpoint/2010/main" val="2158146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userDrawn="1">
  <p:cSld name="1_Content_7b">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28068E6-2682-1748-8852-1BA49284E2CA}"/>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l="42" r="-42" b="15686"/>
          <a:stretch/>
        </p:blipFill>
        <p:spPr>
          <a:xfrm>
            <a:off x="0" y="-1"/>
            <a:ext cx="9147807" cy="5143501"/>
          </a:xfrm>
          <a:prstGeom prst="rect">
            <a:avLst/>
          </a:prstGeom>
        </p:spPr>
      </p:pic>
      <p:sp>
        <p:nvSpPr>
          <p:cNvPr id="8" name="Rectangle 7"/>
          <p:cNvSpPr/>
          <p:nvPr userDrawn="1"/>
        </p:nvSpPr>
        <p:spPr>
          <a:xfrm>
            <a:off x="390418" y="339725"/>
            <a:ext cx="3267182" cy="43202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3"/>
          <p:cNvSpPr>
            <a:spLocks noGrp="1"/>
          </p:cNvSpPr>
          <p:nvPr>
            <p:ph type="body" sz="quarter" idx="13"/>
          </p:nvPr>
        </p:nvSpPr>
        <p:spPr>
          <a:xfrm>
            <a:off x="690026" y="627535"/>
            <a:ext cx="2729846" cy="3876212"/>
          </a:xfrm>
          <a:prstGeom prst="rect">
            <a:avLst/>
          </a:prstGeom>
          <a:noFill/>
        </p:spPr>
        <p:txBody>
          <a:bodyPr lIns="0" tIns="0" rIns="0" bIns="0" anchor="t" anchorCtr="0"/>
          <a:lstStyle>
            <a:lvl1pPr marL="0" indent="0">
              <a:lnSpc>
                <a:spcPct val="95000"/>
              </a:lnSpc>
              <a:spcBef>
                <a:spcPts val="0"/>
              </a:spcBef>
              <a:spcAft>
                <a:spcPts val="1200"/>
              </a:spcAft>
              <a:buFontTx/>
              <a:buNone/>
              <a:tabLst/>
              <a:defRPr sz="2700" b="0">
                <a:solidFill>
                  <a:schemeClr val="tx1"/>
                </a:solidFill>
              </a:defRPr>
            </a:lvl1pPr>
            <a:lvl2pPr marL="0" indent="0">
              <a:lnSpc>
                <a:spcPct val="100000"/>
              </a:lnSpc>
              <a:spcBef>
                <a:spcPts val="0"/>
              </a:spcBef>
              <a:spcAft>
                <a:spcPts val="400"/>
              </a:spcAft>
              <a:buClrTx/>
              <a:buFont typeface="Arial" panose="020B0604020202020204" pitchFamily="34" charset="0"/>
              <a:buNone/>
              <a:tabLst/>
              <a:defRPr sz="2100">
                <a:solidFill>
                  <a:schemeClr val="tx1"/>
                </a:solidFill>
              </a:defRPr>
            </a:lvl2pPr>
            <a:lvl3pPr marL="0" indent="0">
              <a:lnSpc>
                <a:spcPct val="100000"/>
              </a:lnSpc>
              <a:spcBef>
                <a:spcPts val="975"/>
              </a:spcBef>
              <a:buClrTx/>
              <a:buFont typeface="Arial" panose="020B0604020202020204" pitchFamily="34" charset="0"/>
              <a:buNone/>
              <a:tabLst/>
              <a:defRPr>
                <a:solidFill>
                  <a:schemeClr val="tx1"/>
                </a:solidFill>
              </a:defRPr>
            </a:lvl3pPr>
            <a:lvl4pPr marL="0" indent="0">
              <a:lnSpc>
                <a:spcPct val="100000"/>
              </a:lnSpc>
              <a:spcBef>
                <a:spcPts val="975"/>
              </a:spcBef>
              <a:buClrTx/>
              <a:buFont typeface="Arial" panose="020B0604020202020204" pitchFamily="34" charset="0"/>
              <a:buNone/>
              <a:tabLst/>
              <a:defRPr>
                <a:solidFill>
                  <a:schemeClr val="tx1"/>
                </a:solidFill>
              </a:defRPr>
            </a:lvl4pPr>
            <a:lvl5pPr marL="0" indent="0">
              <a:lnSpc>
                <a:spcPct val="100000"/>
              </a:lnSpc>
              <a:spcBef>
                <a:spcPts val="975"/>
              </a:spcBef>
              <a:buClrTx/>
              <a:buFont typeface="Arial" panose="020B0604020202020204" pitchFamily="34" charset="0"/>
              <a:buNone/>
              <a:tabLst/>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Slide Number Placeholder 2"/>
          <p:cNvSpPr>
            <a:spLocks noGrp="1"/>
          </p:cNvSpPr>
          <p:nvPr>
            <p:ph type="sldNum" sz="quarter" idx="10"/>
          </p:nvPr>
        </p:nvSpPr>
        <p:spPr/>
        <p:txBody>
          <a:bodyPr/>
          <a:lstStyle>
            <a:lvl1pPr>
              <a:defRPr>
                <a:solidFill>
                  <a:schemeClr val="bg1"/>
                </a:solidFill>
              </a:defRPr>
            </a:lvl1p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lvl1pPr>
              <a:defRPr>
                <a:solidFill>
                  <a:schemeClr val="bg1"/>
                </a:solidFill>
              </a:defRPr>
            </a:lvl1pPr>
          </a:lstStyle>
          <a:p>
            <a:fld id="{C8E09B4D-FA36-5E4F-8B96-670ADC05A87F}" type="datetime3">
              <a:t>15 June 2020</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Xerox Internal Use Only</a:t>
            </a:r>
            <a:endParaRPr lang="en-US" dirty="0"/>
          </a:p>
        </p:txBody>
      </p:sp>
      <p:pic>
        <p:nvPicPr>
          <p:cNvPr id="12" name="Picture 11">
            <a:extLst>
              <a:ext uri="{FF2B5EF4-FFF2-40B4-BE49-F238E27FC236}">
                <a16:creationId xmlns:a16="http://schemas.microsoft.com/office/drawing/2014/main" id="{11035730-07C6-4D43-A228-B63F88051138}"/>
              </a:ext>
            </a:extLst>
          </p:cNvPr>
          <p:cNvPicPr>
            <a:picLocks noChangeAspect="1"/>
          </p:cNvPicPr>
          <p:nvPr userDrawn="1"/>
        </p:nvPicPr>
        <p:blipFill>
          <a:blip r:embed="rId3" cstate="screen">
            <a:alphaModFix amt="61000"/>
            <a:extLst>
              <a:ext uri="{28A0092B-C50C-407E-A947-70E740481C1C}">
                <a14:useLocalDpi xmlns:a14="http://schemas.microsoft.com/office/drawing/2010/main"/>
              </a:ext>
            </a:extLst>
          </a:blip>
          <a:stretch>
            <a:fillRect/>
          </a:stretch>
        </p:blipFill>
        <p:spPr>
          <a:xfrm>
            <a:off x="7882128" y="4645152"/>
            <a:ext cx="946404" cy="186944"/>
          </a:xfrm>
          <a:prstGeom prst="rect">
            <a:avLst/>
          </a:prstGeom>
        </p:spPr>
      </p:pic>
    </p:spTree>
    <p:extLst>
      <p:ext uri="{BB962C8B-B14F-4D97-AF65-F5344CB8AC3E}">
        <p14:creationId xmlns:p14="http://schemas.microsoft.com/office/powerpoint/2010/main" val="1303591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Content_8c">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val="0"/>
              </a:ext>
            </a:extLst>
          </a:blip>
          <a:srcRect l="11714" t="50" r="16037"/>
          <a:stretch/>
        </p:blipFill>
        <p:spPr>
          <a:xfrm>
            <a:off x="395288" y="339725"/>
            <a:ext cx="4680768" cy="4316942"/>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DBEF2DE-6796-1644-9456-9B9AEA593B3D}" type="datetime3">
              <a:t>15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5432671" y="915566"/>
            <a:ext cx="3347791" cy="3384376"/>
          </a:xfrm>
          <a:prstGeom prst="rect">
            <a:avLst/>
          </a:prstGeom>
          <a:noFill/>
        </p:spPr>
        <p:txBody>
          <a:bodyPr lIns="0" tIns="0" rIns="0" bIns="0" anchor="t" anchorCtr="0"/>
          <a:lstStyle>
            <a:lvl1pPr marL="0" indent="0">
              <a:lnSpc>
                <a:spcPct val="100000"/>
              </a:lnSpc>
              <a:spcBef>
                <a:spcPts val="1200"/>
              </a:spcBef>
              <a:buFontTx/>
              <a:buNone/>
              <a:tabLst/>
              <a:defRPr sz="2700" b="0">
                <a:solidFill>
                  <a:schemeClr val="tx1"/>
                </a:solidFill>
              </a:defRPr>
            </a:lvl1pPr>
            <a:lvl2pPr marL="0" indent="0">
              <a:lnSpc>
                <a:spcPct val="100000"/>
              </a:lnSpc>
              <a:spcBef>
                <a:spcPts val="975"/>
              </a:spcBef>
              <a:buClr>
                <a:schemeClr val="bg1"/>
              </a:buClr>
              <a:buFont typeface="Arial" charset="0"/>
              <a:buNone/>
              <a:tabLst/>
              <a:defRPr sz="2100">
                <a:solidFill>
                  <a:schemeClr val="bg2"/>
                </a:solidFill>
              </a:defRPr>
            </a:lvl2pPr>
            <a:lvl3pPr marL="0" indent="0">
              <a:spcBef>
                <a:spcPts val="900"/>
              </a:spcBef>
              <a:buClrTx/>
              <a:buFont typeface="Arial" panose="020B0604020202020204" pitchFamily="34" charset="0"/>
              <a:buNone/>
              <a:tabLst/>
              <a:defRPr>
                <a:solidFill>
                  <a:schemeClr val="tx1"/>
                </a:solidFill>
              </a:defRPr>
            </a:lvl3pPr>
            <a:lvl4pPr marL="0" indent="0">
              <a:spcBef>
                <a:spcPts val="600"/>
              </a:spcBef>
              <a:buClrTx/>
              <a:buFont typeface="Arial" panose="020B0604020202020204" pitchFamily="34" charset="0"/>
              <a:buNone/>
              <a:tabLst/>
              <a:defRPr>
                <a:solidFill>
                  <a:schemeClr val="tx1"/>
                </a:solidFill>
              </a:defRPr>
            </a:lvl4pPr>
            <a:lvl5pPr marL="0" indent="0">
              <a:spcBef>
                <a:spcPts val="600"/>
              </a:spcBef>
              <a:buClrTx/>
              <a:buFont typeface="Arial" panose="020B0604020202020204" pitchFamily="34" charset="0"/>
              <a:buNone/>
              <a:tabLst/>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a:extLst>
              <a:ext uri="{FF2B5EF4-FFF2-40B4-BE49-F238E27FC236}">
                <a16:creationId xmlns:a16="http://schemas.microsoft.com/office/drawing/2014/main" id="{C656BC20-FDE0-F746-AE4C-64177AD0002F}"/>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l="11343" r="16349"/>
          <a:stretch/>
        </p:blipFill>
        <p:spPr>
          <a:xfrm>
            <a:off x="390418" y="339725"/>
            <a:ext cx="4680768" cy="4316942"/>
          </a:xfrm>
          <a:prstGeom prst="rect">
            <a:avLst/>
          </a:prstGeom>
        </p:spPr>
      </p:pic>
    </p:spTree>
    <p:extLst>
      <p:ext uri="{BB962C8B-B14F-4D97-AF65-F5344CB8AC3E}">
        <p14:creationId xmlns:p14="http://schemas.microsoft.com/office/powerpoint/2010/main" val="2158146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userDrawn="1">
  <p:cSld name="1_Content_7b">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28068E6-2682-1748-8852-1BA49284E2CA}"/>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l="42" r="-42" b="15686"/>
          <a:stretch/>
        </p:blipFill>
        <p:spPr>
          <a:xfrm>
            <a:off x="0" y="-1"/>
            <a:ext cx="9147807" cy="5143501"/>
          </a:xfrm>
          <a:prstGeom prst="rect">
            <a:avLst/>
          </a:prstGeom>
        </p:spPr>
      </p:pic>
      <p:sp>
        <p:nvSpPr>
          <p:cNvPr id="8" name="Rectangle 7"/>
          <p:cNvSpPr/>
          <p:nvPr userDrawn="1"/>
        </p:nvSpPr>
        <p:spPr>
          <a:xfrm>
            <a:off x="390418" y="339725"/>
            <a:ext cx="3267182" cy="43202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3"/>
          <p:cNvSpPr>
            <a:spLocks noGrp="1"/>
          </p:cNvSpPr>
          <p:nvPr>
            <p:ph type="body" sz="quarter" idx="13"/>
          </p:nvPr>
        </p:nvSpPr>
        <p:spPr>
          <a:xfrm>
            <a:off x="690026" y="627535"/>
            <a:ext cx="2729846" cy="3876212"/>
          </a:xfrm>
          <a:prstGeom prst="rect">
            <a:avLst/>
          </a:prstGeom>
          <a:noFill/>
        </p:spPr>
        <p:txBody>
          <a:bodyPr lIns="0" tIns="0" rIns="0" bIns="0" anchor="t" anchorCtr="0"/>
          <a:lstStyle>
            <a:lvl1pPr marL="0" indent="0">
              <a:lnSpc>
                <a:spcPct val="95000"/>
              </a:lnSpc>
              <a:spcBef>
                <a:spcPts val="0"/>
              </a:spcBef>
              <a:spcAft>
                <a:spcPts val="1200"/>
              </a:spcAft>
              <a:buFontTx/>
              <a:buNone/>
              <a:tabLst/>
              <a:defRPr sz="2700" b="0">
                <a:solidFill>
                  <a:schemeClr val="tx1"/>
                </a:solidFill>
              </a:defRPr>
            </a:lvl1pPr>
            <a:lvl2pPr marL="0" indent="0">
              <a:lnSpc>
                <a:spcPct val="100000"/>
              </a:lnSpc>
              <a:spcBef>
                <a:spcPts val="0"/>
              </a:spcBef>
              <a:spcAft>
                <a:spcPts val="400"/>
              </a:spcAft>
              <a:buClrTx/>
              <a:buFont typeface="Arial" panose="020B0604020202020204" pitchFamily="34" charset="0"/>
              <a:buNone/>
              <a:tabLst/>
              <a:defRPr sz="2100">
                <a:solidFill>
                  <a:schemeClr val="tx1"/>
                </a:solidFill>
              </a:defRPr>
            </a:lvl2pPr>
            <a:lvl3pPr marL="0" indent="0">
              <a:lnSpc>
                <a:spcPct val="100000"/>
              </a:lnSpc>
              <a:spcBef>
                <a:spcPts val="975"/>
              </a:spcBef>
              <a:buClrTx/>
              <a:buFont typeface="Arial" panose="020B0604020202020204" pitchFamily="34" charset="0"/>
              <a:buNone/>
              <a:tabLst/>
              <a:defRPr>
                <a:solidFill>
                  <a:schemeClr val="tx1"/>
                </a:solidFill>
              </a:defRPr>
            </a:lvl3pPr>
            <a:lvl4pPr marL="0" indent="0">
              <a:lnSpc>
                <a:spcPct val="100000"/>
              </a:lnSpc>
              <a:spcBef>
                <a:spcPts val="975"/>
              </a:spcBef>
              <a:buClrTx/>
              <a:buFont typeface="Arial" panose="020B0604020202020204" pitchFamily="34" charset="0"/>
              <a:buNone/>
              <a:tabLst/>
              <a:defRPr>
                <a:solidFill>
                  <a:schemeClr val="tx1"/>
                </a:solidFill>
              </a:defRPr>
            </a:lvl4pPr>
            <a:lvl5pPr marL="0" indent="0">
              <a:lnSpc>
                <a:spcPct val="100000"/>
              </a:lnSpc>
              <a:spcBef>
                <a:spcPts val="975"/>
              </a:spcBef>
              <a:buClrTx/>
              <a:buFont typeface="Arial" panose="020B0604020202020204" pitchFamily="34" charset="0"/>
              <a:buNone/>
              <a:tabLst/>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Slide Number Placeholder 2"/>
          <p:cNvSpPr>
            <a:spLocks noGrp="1"/>
          </p:cNvSpPr>
          <p:nvPr>
            <p:ph type="sldNum" sz="quarter" idx="10"/>
          </p:nvPr>
        </p:nvSpPr>
        <p:spPr/>
        <p:txBody>
          <a:bodyPr/>
          <a:lstStyle>
            <a:lvl1pPr>
              <a:defRPr>
                <a:solidFill>
                  <a:schemeClr val="bg1"/>
                </a:solidFill>
              </a:defRPr>
            </a:lvl1p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lvl1pPr>
              <a:defRPr>
                <a:solidFill>
                  <a:schemeClr val="bg1"/>
                </a:solidFill>
              </a:defRPr>
            </a:lvl1pPr>
          </a:lstStyle>
          <a:p>
            <a:fld id="{C8E09B4D-FA36-5E4F-8B96-670ADC05A87F}" type="datetime3">
              <a:t>15 June 2020</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Xerox Internal Use Only</a:t>
            </a:r>
            <a:endParaRPr lang="en-US" dirty="0"/>
          </a:p>
        </p:txBody>
      </p:sp>
      <p:pic>
        <p:nvPicPr>
          <p:cNvPr id="12" name="Picture 11">
            <a:extLst>
              <a:ext uri="{FF2B5EF4-FFF2-40B4-BE49-F238E27FC236}">
                <a16:creationId xmlns:a16="http://schemas.microsoft.com/office/drawing/2014/main" id="{11035730-07C6-4D43-A228-B63F88051138}"/>
              </a:ext>
            </a:extLst>
          </p:cNvPr>
          <p:cNvPicPr>
            <a:picLocks noChangeAspect="1"/>
          </p:cNvPicPr>
          <p:nvPr userDrawn="1"/>
        </p:nvPicPr>
        <p:blipFill>
          <a:blip r:embed="rId3" cstate="screen">
            <a:alphaModFix amt="61000"/>
            <a:extLst>
              <a:ext uri="{28A0092B-C50C-407E-A947-70E740481C1C}">
                <a14:useLocalDpi xmlns:a14="http://schemas.microsoft.com/office/drawing/2010/main"/>
              </a:ext>
            </a:extLst>
          </a:blip>
          <a:stretch>
            <a:fillRect/>
          </a:stretch>
        </p:blipFill>
        <p:spPr>
          <a:xfrm>
            <a:off x="7882128" y="4645152"/>
            <a:ext cx="946404" cy="186944"/>
          </a:xfrm>
          <a:prstGeom prst="rect">
            <a:avLst/>
          </a:prstGeom>
        </p:spPr>
      </p:pic>
    </p:spTree>
    <p:extLst>
      <p:ext uri="{BB962C8B-B14F-4D97-AF65-F5344CB8AC3E}">
        <p14:creationId xmlns:p14="http://schemas.microsoft.com/office/powerpoint/2010/main" val="1303591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Content_8c">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val="0"/>
              </a:ext>
            </a:extLst>
          </a:blip>
          <a:srcRect l="11714" t="50" r="16037"/>
          <a:stretch/>
        </p:blipFill>
        <p:spPr>
          <a:xfrm>
            <a:off x="395288" y="339725"/>
            <a:ext cx="4680768" cy="4316942"/>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DBEF2DE-6796-1644-9456-9B9AEA593B3D}" type="datetime3">
              <a:t>15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5432671" y="915566"/>
            <a:ext cx="3347791" cy="3384376"/>
          </a:xfrm>
          <a:prstGeom prst="rect">
            <a:avLst/>
          </a:prstGeom>
          <a:noFill/>
        </p:spPr>
        <p:txBody>
          <a:bodyPr lIns="0" tIns="0" rIns="0" bIns="0" anchor="t" anchorCtr="0"/>
          <a:lstStyle>
            <a:lvl1pPr marL="0" indent="0">
              <a:lnSpc>
                <a:spcPct val="100000"/>
              </a:lnSpc>
              <a:spcBef>
                <a:spcPts val="1200"/>
              </a:spcBef>
              <a:buFontTx/>
              <a:buNone/>
              <a:tabLst/>
              <a:defRPr sz="2700" b="0">
                <a:solidFill>
                  <a:schemeClr val="tx1"/>
                </a:solidFill>
              </a:defRPr>
            </a:lvl1pPr>
            <a:lvl2pPr marL="0" indent="0">
              <a:lnSpc>
                <a:spcPct val="100000"/>
              </a:lnSpc>
              <a:spcBef>
                <a:spcPts val="975"/>
              </a:spcBef>
              <a:buClr>
                <a:schemeClr val="bg1"/>
              </a:buClr>
              <a:buFont typeface="Arial" charset="0"/>
              <a:buNone/>
              <a:tabLst/>
              <a:defRPr sz="2100">
                <a:solidFill>
                  <a:schemeClr val="bg2"/>
                </a:solidFill>
              </a:defRPr>
            </a:lvl2pPr>
            <a:lvl3pPr marL="0" indent="0">
              <a:spcBef>
                <a:spcPts val="900"/>
              </a:spcBef>
              <a:buClrTx/>
              <a:buFont typeface="Arial" panose="020B0604020202020204" pitchFamily="34" charset="0"/>
              <a:buNone/>
              <a:tabLst/>
              <a:defRPr>
                <a:solidFill>
                  <a:schemeClr val="tx1"/>
                </a:solidFill>
              </a:defRPr>
            </a:lvl3pPr>
            <a:lvl4pPr marL="0" indent="0">
              <a:spcBef>
                <a:spcPts val="600"/>
              </a:spcBef>
              <a:buClrTx/>
              <a:buFont typeface="Arial" panose="020B0604020202020204" pitchFamily="34" charset="0"/>
              <a:buNone/>
              <a:tabLst/>
              <a:defRPr>
                <a:solidFill>
                  <a:schemeClr val="tx1"/>
                </a:solidFill>
              </a:defRPr>
            </a:lvl4pPr>
            <a:lvl5pPr marL="0" indent="0">
              <a:spcBef>
                <a:spcPts val="600"/>
              </a:spcBef>
              <a:buClrTx/>
              <a:buFont typeface="Arial" panose="020B0604020202020204" pitchFamily="34" charset="0"/>
              <a:buNone/>
              <a:tabLst/>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a:extLst>
              <a:ext uri="{FF2B5EF4-FFF2-40B4-BE49-F238E27FC236}">
                <a16:creationId xmlns:a16="http://schemas.microsoft.com/office/drawing/2014/main" id="{C656BC20-FDE0-F746-AE4C-64177AD0002F}"/>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l="11343" r="16349"/>
          <a:stretch/>
        </p:blipFill>
        <p:spPr>
          <a:xfrm>
            <a:off x="390418" y="339725"/>
            <a:ext cx="4680768" cy="4316942"/>
          </a:xfrm>
          <a:prstGeom prst="rect">
            <a:avLst/>
          </a:prstGeom>
        </p:spPr>
      </p:pic>
    </p:spTree>
    <p:extLst>
      <p:ext uri="{BB962C8B-B14F-4D97-AF65-F5344CB8AC3E}">
        <p14:creationId xmlns:p14="http://schemas.microsoft.com/office/powerpoint/2010/main" val="2158146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Title_Slide_Option-10a-DP">
    <p:spTree>
      <p:nvGrpSpPr>
        <p:cNvPr id="1" name=""/>
        <p:cNvGrpSpPr/>
        <p:nvPr/>
      </p:nvGrpSpPr>
      <p:grpSpPr>
        <a:xfrm>
          <a:off x="0" y="0"/>
          <a:ext cx="0" cy="0"/>
          <a:chOff x="0" y="0"/>
          <a:chExt cx="0" cy="0"/>
        </a:xfrm>
      </p:grpSpPr>
      <p:pic>
        <p:nvPicPr>
          <p:cNvPr id="6" name="Picture 5" descr="Et billede, der indeholder person, indendørs, mand, forfra&#10;&#10;Beskrivelse genereres automatisk">
            <a:extLst>
              <a:ext uri="{FF2B5EF4-FFF2-40B4-BE49-F238E27FC236}">
                <a16:creationId xmlns:a16="http://schemas.microsoft.com/office/drawing/2014/main" id="{97CD8933-2293-414B-A4B6-207512DB0B4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899" t="22451" r="27191" b="16875"/>
          <a:stretch/>
        </p:blipFill>
        <p:spPr>
          <a:xfrm>
            <a:off x="0" y="0"/>
            <a:ext cx="9144000" cy="5143500"/>
          </a:xfrm>
          <a:prstGeom prst="rect">
            <a:avLst/>
          </a:prstGeom>
        </p:spPr>
      </p:pic>
      <p:pic>
        <p:nvPicPr>
          <p:cNvPr id="3" name="Picture 2">
            <a:extLst>
              <a:ext uri="{FF2B5EF4-FFF2-40B4-BE49-F238E27FC236}">
                <a16:creationId xmlns:a16="http://schemas.microsoft.com/office/drawing/2014/main" id="{BB2BA415-51D7-CB48-99B7-75097464C32E}"/>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0" y="2647479"/>
            <a:ext cx="4960937" cy="1873970"/>
          </a:xfrm>
          <a:prstGeom prst="rect">
            <a:avLst/>
          </a:prstGeom>
        </p:spPr>
      </p:pic>
      <p:sp>
        <p:nvSpPr>
          <p:cNvPr id="9" name="Title 3"/>
          <p:cNvSpPr>
            <a:spLocks noGrp="1"/>
          </p:cNvSpPr>
          <p:nvPr>
            <p:ph type="title" hasCustomPrompt="1"/>
          </p:nvPr>
        </p:nvSpPr>
        <p:spPr>
          <a:xfrm>
            <a:off x="0" y="2647479"/>
            <a:ext cx="4960937" cy="1873970"/>
          </a:xfrm>
          <a:prstGeom prst="rect">
            <a:avLst/>
          </a:prstGeom>
          <a:noFill/>
        </p:spPr>
        <p:txBody>
          <a:bodyPr lIns="548640" tIns="274320" bIns="91440" anchor="t" anchorCtr="0"/>
          <a:lstStyle>
            <a:lvl1pPr>
              <a:defRPr lang="en-US" sz="2800" dirty="0">
                <a:solidFill>
                  <a:schemeClr val="bg1"/>
                </a:solidFill>
                <a:latin typeface="Arial" panose="020B0604020202020204" pitchFamily="34" charset="0"/>
                <a:cs typeface="Arial" panose="020B0604020202020204" pitchFamily="34" charset="0"/>
              </a:defRPr>
            </a:lvl1pPr>
          </a:lstStyle>
          <a:p>
            <a:pPr marL="0" lvl="0"/>
            <a:r>
              <a:rPr lang="en-US" dirty="0"/>
              <a:t>Click to edit </a:t>
            </a:r>
            <a:br>
              <a:rPr lang="en-US" dirty="0"/>
            </a:br>
            <a:r>
              <a:rPr lang="en-US" dirty="0"/>
              <a:t>Master title style</a:t>
            </a:r>
          </a:p>
        </p:txBody>
      </p:sp>
      <p:pic>
        <p:nvPicPr>
          <p:cNvPr id="7" name="Picture 6">
            <a:extLst>
              <a:ext uri="{FF2B5EF4-FFF2-40B4-BE49-F238E27FC236}">
                <a16:creationId xmlns:a16="http://schemas.microsoft.com/office/drawing/2014/main" id="{130680C9-5CAB-E649-AF3E-8BC50E7FBB03}"/>
              </a:ext>
            </a:extLst>
          </p:cNvPr>
          <p:cNvPicPr>
            <a:picLocks noChangeAspect="1"/>
          </p:cNvPicPr>
          <p:nvPr userDrawn="1"/>
        </p:nvPicPr>
        <p:blipFill>
          <a:blip r:embed="rId4" cstate="screen">
            <a:alphaModFix amt="61000"/>
            <a:extLst>
              <a:ext uri="{28A0092B-C50C-407E-A947-70E740481C1C}">
                <a14:useLocalDpi xmlns:a14="http://schemas.microsoft.com/office/drawing/2010/main"/>
              </a:ext>
            </a:extLst>
          </a:blip>
          <a:stretch>
            <a:fillRect/>
          </a:stretch>
        </p:blipFill>
        <p:spPr>
          <a:xfrm>
            <a:off x="7882128" y="4662086"/>
            <a:ext cx="946404" cy="186944"/>
          </a:xfrm>
          <a:prstGeom prst="rect">
            <a:avLst/>
          </a:prstGeom>
        </p:spPr>
      </p:pic>
    </p:spTree>
    <p:extLst>
      <p:ext uri="{BB962C8B-B14F-4D97-AF65-F5344CB8AC3E}">
        <p14:creationId xmlns:p14="http://schemas.microsoft.com/office/powerpoint/2010/main" val="2884953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_Slide_Option-11">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4C31C69-15F1-D249-A726-FA4DA80DB174}"/>
              </a:ext>
            </a:extLst>
          </p:cNvPr>
          <p:cNvSpPr/>
          <p:nvPr userDrawn="1"/>
        </p:nvSpPr>
        <p:spPr>
          <a:xfrm>
            <a:off x="0" y="0"/>
            <a:ext cx="9144000"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3"/>
          <p:cNvSpPr>
            <a:spLocks noGrp="1"/>
          </p:cNvSpPr>
          <p:nvPr>
            <p:ph type="title" hasCustomPrompt="1"/>
          </p:nvPr>
        </p:nvSpPr>
        <p:spPr>
          <a:xfrm>
            <a:off x="708345" y="1343898"/>
            <a:ext cx="3467416" cy="2156475"/>
          </a:xfrm>
          <a:prstGeom prst="rect">
            <a:avLst/>
          </a:prstGeom>
        </p:spPr>
        <p:txBody>
          <a:bodyPr lIns="0" tIns="0" rIns="0" bIns="0" anchor="ctr" anchorCtr="0"/>
          <a:lstStyle>
            <a:lvl1pPr>
              <a:defRPr sz="3200">
                <a:solidFill>
                  <a:schemeClr val="bg1"/>
                </a:solidFill>
              </a:defRPr>
            </a:lvl1pPr>
          </a:lstStyle>
          <a:p>
            <a:r>
              <a:rPr lang="en-US" dirty="0"/>
              <a:t>Click to edit </a:t>
            </a:r>
            <a:br>
              <a:rPr lang="en-US" dirty="0"/>
            </a:br>
            <a:r>
              <a:rPr lang="en-US" dirty="0"/>
              <a:t>Master title style</a:t>
            </a:r>
          </a:p>
        </p:txBody>
      </p:sp>
      <p:pic>
        <p:nvPicPr>
          <p:cNvPr id="13" name="Picture 12">
            <a:extLst>
              <a:ext uri="{FF2B5EF4-FFF2-40B4-BE49-F238E27FC236}">
                <a16:creationId xmlns:a16="http://schemas.microsoft.com/office/drawing/2014/main" id="{DB3788F8-03CA-5142-9F91-AF722F55C00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17062" y="2016379"/>
            <a:ext cx="3503851" cy="710628"/>
          </a:xfrm>
          <a:prstGeom prst="rect">
            <a:avLst/>
          </a:prstGeom>
        </p:spPr>
      </p:pic>
      <p:cxnSp>
        <p:nvCxnSpPr>
          <p:cNvPr id="14" name="Straight Connector 13">
            <a:extLst>
              <a:ext uri="{FF2B5EF4-FFF2-40B4-BE49-F238E27FC236}">
                <a16:creationId xmlns:a16="http://schemas.microsoft.com/office/drawing/2014/main" id="{711704B3-426C-D44F-B825-9646FC8FA580}"/>
              </a:ext>
            </a:extLst>
          </p:cNvPr>
          <p:cNvCxnSpPr>
            <a:cxnSpLocks/>
          </p:cNvCxnSpPr>
          <p:nvPr userDrawn="1"/>
        </p:nvCxnSpPr>
        <p:spPr>
          <a:xfrm flipV="1">
            <a:off x="4527494" y="1343899"/>
            <a:ext cx="0" cy="21564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3612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_Slide_Option-11-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708345" y="1343898"/>
            <a:ext cx="3467416" cy="2156475"/>
          </a:xfrm>
          <a:prstGeom prst="rect">
            <a:avLst/>
          </a:prstGeom>
        </p:spPr>
        <p:txBody>
          <a:bodyPr lIns="0" tIns="0" rIns="0" bIns="0" anchor="ctr" anchorCtr="0"/>
          <a:lstStyle>
            <a:lvl1pPr>
              <a:defRPr sz="3200">
                <a:solidFill>
                  <a:schemeClr val="bg1"/>
                </a:solidFill>
              </a:defRPr>
            </a:lvl1pPr>
          </a:lstStyle>
          <a:p>
            <a:r>
              <a:rPr lang="en-US" dirty="0"/>
              <a:t>Click to edit </a:t>
            </a:r>
            <a:br>
              <a:rPr lang="en-US" dirty="0"/>
            </a:br>
            <a:r>
              <a:rPr lang="en-US" dirty="0"/>
              <a:t>Master title style</a:t>
            </a:r>
          </a:p>
        </p:txBody>
      </p:sp>
      <p:pic>
        <p:nvPicPr>
          <p:cNvPr id="13" name="Picture 12">
            <a:extLst>
              <a:ext uri="{FF2B5EF4-FFF2-40B4-BE49-F238E27FC236}">
                <a16:creationId xmlns:a16="http://schemas.microsoft.com/office/drawing/2014/main" id="{DB3788F8-03CA-5142-9F91-AF722F55C00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17062" y="2016379"/>
            <a:ext cx="3503851" cy="710628"/>
          </a:xfrm>
          <a:prstGeom prst="rect">
            <a:avLst/>
          </a:prstGeom>
        </p:spPr>
      </p:pic>
      <p:cxnSp>
        <p:nvCxnSpPr>
          <p:cNvPr id="14" name="Straight Connector 13">
            <a:extLst>
              <a:ext uri="{FF2B5EF4-FFF2-40B4-BE49-F238E27FC236}">
                <a16:creationId xmlns:a16="http://schemas.microsoft.com/office/drawing/2014/main" id="{711704B3-426C-D44F-B825-9646FC8FA580}"/>
              </a:ext>
            </a:extLst>
          </p:cNvPr>
          <p:cNvCxnSpPr>
            <a:cxnSpLocks/>
          </p:cNvCxnSpPr>
          <p:nvPr userDrawn="1"/>
        </p:nvCxnSpPr>
        <p:spPr>
          <a:xfrm flipV="1">
            <a:off x="4527494" y="1343899"/>
            <a:ext cx="0" cy="21564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1081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_Slide_Option-Re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4C31C69-15F1-D249-A726-FA4DA80DB174}"/>
              </a:ext>
            </a:extLst>
          </p:cNvPr>
          <p:cNvSpPr/>
          <p:nvPr userDrawn="1"/>
        </p:nvSpPr>
        <p:spPr>
          <a:xfrm>
            <a:off x="0" y="0"/>
            <a:ext cx="91440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9" name="Title 3"/>
          <p:cNvSpPr>
            <a:spLocks noGrp="1"/>
          </p:cNvSpPr>
          <p:nvPr>
            <p:ph type="title" hasCustomPrompt="1"/>
          </p:nvPr>
        </p:nvSpPr>
        <p:spPr>
          <a:xfrm>
            <a:off x="708345" y="1343898"/>
            <a:ext cx="3467416" cy="2156475"/>
          </a:xfrm>
          <a:prstGeom prst="rect">
            <a:avLst/>
          </a:prstGeom>
        </p:spPr>
        <p:txBody>
          <a:bodyPr lIns="0" tIns="0" rIns="0" bIns="0" anchor="ctr" anchorCtr="0"/>
          <a:lstStyle>
            <a:lvl1pPr>
              <a:defRPr sz="3200">
                <a:solidFill>
                  <a:schemeClr val="bg1"/>
                </a:solidFill>
              </a:defRPr>
            </a:lvl1pPr>
          </a:lstStyle>
          <a:p>
            <a:r>
              <a:rPr lang="en-US" dirty="0"/>
              <a:t>Click to edit </a:t>
            </a:r>
            <a:br>
              <a:rPr lang="en-US" dirty="0"/>
            </a:br>
            <a:r>
              <a:rPr lang="en-US" dirty="0"/>
              <a:t>Master title style</a:t>
            </a:r>
          </a:p>
        </p:txBody>
      </p:sp>
      <p:pic>
        <p:nvPicPr>
          <p:cNvPr id="13" name="Picture 12">
            <a:extLst>
              <a:ext uri="{FF2B5EF4-FFF2-40B4-BE49-F238E27FC236}">
                <a16:creationId xmlns:a16="http://schemas.microsoft.com/office/drawing/2014/main" id="{DB3788F8-03CA-5142-9F91-AF722F55C00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17062" y="2016379"/>
            <a:ext cx="3503851" cy="710628"/>
          </a:xfrm>
          <a:prstGeom prst="rect">
            <a:avLst/>
          </a:prstGeom>
        </p:spPr>
      </p:pic>
      <p:cxnSp>
        <p:nvCxnSpPr>
          <p:cNvPr id="14" name="Straight Connector 13">
            <a:extLst>
              <a:ext uri="{FF2B5EF4-FFF2-40B4-BE49-F238E27FC236}">
                <a16:creationId xmlns:a16="http://schemas.microsoft.com/office/drawing/2014/main" id="{711704B3-426C-D44F-B825-9646FC8FA580}"/>
              </a:ext>
            </a:extLst>
          </p:cNvPr>
          <p:cNvCxnSpPr>
            <a:cxnSpLocks/>
          </p:cNvCxnSpPr>
          <p:nvPr userDrawn="1"/>
        </p:nvCxnSpPr>
        <p:spPr>
          <a:xfrm flipV="1">
            <a:off x="4527494" y="1343899"/>
            <a:ext cx="0" cy="21564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3505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_1-Column_Red-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31CB4407-7DE3-0B4A-9B3E-43311EAE0B69}" type="datetime3">
              <a:t>15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0" indent="0">
              <a:lnSpc>
                <a:spcPct val="95000"/>
              </a:lnSpc>
              <a:spcAft>
                <a:spcPts val="300"/>
              </a:spcAft>
              <a:buClrTx/>
              <a:buNone/>
              <a:tabLst/>
              <a:defRPr>
                <a:solidFill>
                  <a:schemeClr val="tx1"/>
                </a:solidFill>
              </a:defRPr>
            </a:lvl2pPr>
            <a:lvl3pPr marL="171450" indent="-157163">
              <a:lnSpc>
                <a:spcPct val="95000"/>
              </a:lnSpc>
              <a:buClrTx/>
              <a:buFont typeface="Arial" panose="020B0604020202020204" pitchFamily="34" charset="0"/>
              <a:buChar char="•"/>
              <a:tabLst/>
              <a:defRPr>
                <a:solidFill>
                  <a:schemeClr val="tx1"/>
                </a:solidFill>
              </a:defRPr>
            </a:lvl3pPr>
            <a:lvl4pPr marL="403225" indent="-173038">
              <a:lnSpc>
                <a:spcPct val="95000"/>
              </a:lnSpc>
              <a:buClrTx/>
              <a:buFont typeface="System Font Regular"/>
              <a:buChar char="–"/>
              <a:tabLst/>
              <a:defRPr sz="1350">
                <a:solidFill>
                  <a:schemeClr val="tx1"/>
                </a:solidFill>
              </a:defRPr>
            </a:lvl4pPr>
            <a:lvl5pPr marL="574675"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pic>
        <p:nvPicPr>
          <p:cNvPr id="9" name="Picture 8">
            <a:extLst>
              <a:ext uri="{FF2B5EF4-FFF2-40B4-BE49-F238E27FC236}">
                <a16:creationId xmlns:a16="http://schemas.microsoft.com/office/drawing/2014/main" id="{DB48817F-9A6A-B147-ADAB-2ACBAD87DFA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Tree>
    <p:extLst>
      <p:ext uri="{BB962C8B-B14F-4D97-AF65-F5344CB8AC3E}">
        <p14:creationId xmlns:p14="http://schemas.microsoft.com/office/powerpoint/2010/main" val="3411602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_1-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84A488A7-183F-5746-93A4-EE043C1FF428}" type="datetime3">
              <a:t>15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1610243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image" Target="../media/image1.png"/><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5"/>
          <p:cNvSpPr>
            <a:spLocks noGrp="1"/>
          </p:cNvSpPr>
          <p:nvPr>
            <p:ph type="sldNum" sz="quarter" idx="4"/>
          </p:nvPr>
        </p:nvSpPr>
        <p:spPr>
          <a:xfrm>
            <a:off x="390418" y="4778126"/>
            <a:ext cx="365158" cy="92333"/>
          </a:xfrm>
          <a:prstGeom prst="rect">
            <a:avLst/>
          </a:prstGeom>
        </p:spPr>
        <p:txBody>
          <a:bodyPr vert="horz" wrap="square" lIns="0" tIns="0" rIns="0" bIns="0" rtlCol="0" anchor="ctr">
            <a:spAutoFit/>
          </a:bodyPr>
          <a:lstStyle>
            <a:lvl1pPr algn="l">
              <a:defRPr sz="600">
                <a:solidFill>
                  <a:schemeClr val="tx1"/>
                </a:solidFill>
              </a:defRPr>
            </a:lvl1pPr>
          </a:lstStyle>
          <a:p>
            <a:fld id="{80CC3474-811F-B342-9D29-E222B00B2A79}" type="slidenum">
              <a:rPr lang="en-US" smtClean="0"/>
              <a:pPr/>
              <a:t>‹#›</a:t>
            </a:fld>
            <a:endParaRPr lang="en-US" dirty="0"/>
          </a:p>
        </p:txBody>
      </p:sp>
      <p:sp>
        <p:nvSpPr>
          <p:cNvPr id="9" name="Date Placeholder 3"/>
          <p:cNvSpPr>
            <a:spLocks noGrp="1"/>
          </p:cNvSpPr>
          <p:nvPr>
            <p:ph type="dt" sz="half" idx="2"/>
          </p:nvPr>
        </p:nvSpPr>
        <p:spPr>
          <a:xfrm>
            <a:off x="998115" y="4778126"/>
            <a:ext cx="1154535" cy="92333"/>
          </a:xfrm>
          <a:prstGeom prst="rect">
            <a:avLst/>
          </a:prstGeom>
        </p:spPr>
        <p:txBody>
          <a:bodyPr vert="horz" lIns="0" tIns="45720" rIns="0" bIns="45720" rtlCol="0" anchor="ctr"/>
          <a:lstStyle>
            <a:lvl1pPr marL="0" algn="l" defTabSz="342900" rtl="0" eaLnBrk="1" latinLnBrk="0" hangingPunct="1">
              <a:defRPr lang="en-US" sz="600" kern="1200" smtClean="0">
                <a:solidFill>
                  <a:schemeClr val="tx1"/>
                </a:solidFill>
                <a:latin typeface="+mn-lt"/>
                <a:ea typeface="+mn-ea"/>
                <a:cs typeface="+mn-cs"/>
              </a:defRPr>
            </a:lvl1pPr>
          </a:lstStyle>
          <a:p>
            <a:fld id="{649D78C2-E7C3-F145-9834-136C1828525E}" type="datetime3">
              <a:t>15 June 2020</a:t>
            </a:fld>
            <a:endParaRPr lang="en-US" dirty="0"/>
          </a:p>
        </p:txBody>
      </p:sp>
      <p:sp>
        <p:nvSpPr>
          <p:cNvPr id="2" name="Footer Placeholder 1"/>
          <p:cNvSpPr>
            <a:spLocks noGrp="1"/>
          </p:cNvSpPr>
          <p:nvPr>
            <p:ph type="ftr" sz="quarter" idx="3"/>
          </p:nvPr>
        </p:nvSpPr>
        <p:spPr>
          <a:xfrm>
            <a:off x="3059832" y="4776788"/>
            <a:ext cx="3055218" cy="93671"/>
          </a:xfrm>
          <a:prstGeom prst="rect">
            <a:avLst/>
          </a:prstGeom>
        </p:spPr>
        <p:txBody>
          <a:bodyPr vert="horz" lIns="0" tIns="45720" rIns="0" bIns="45720" rtlCol="0" anchor="ctr"/>
          <a:lstStyle>
            <a:lvl1pPr algn="l">
              <a:defRPr sz="600">
                <a:solidFill>
                  <a:schemeClr val="tx1"/>
                </a:solidFill>
              </a:defRPr>
            </a:lvl1pPr>
          </a:lstStyle>
          <a:p>
            <a:r>
              <a:rPr lang="en-US"/>
              <a:t>Xerox Internal Use Only</a:t>
            </a:r>
            <a:endParaRPr lang="en-US" dirty="0"/>
          </a:p>
        </p:txBody>
      </p:sp>
      <p:pic>
        <p:nvPicPr>
          <p:cNvPr id="10" name="Picture 9">
            <a:extLst>
              <a:ext uri="{FF2B5EF4-FFF2-40B4-BE49-F238E27FC236}">
                <a16:creationId xmlns:a16="http://schemas.microsoft.com/office/drawing/2014/main" id="{4D6A88E3-A120-934A-B1EF-42658A891258}"/>
              </a:ext>
            </a:extLst>
          </p:cNvPr>
          <p:cNvPicPr>
            <a:picLocks noChangeAspect="1"/>
          </p:cNvPicPr>
          <p:nvPr userDrawn="1"/>
        </p:nvPicPr>
        <p:blipFill rotWithShape="1">
          <a:blip r:embed="rId51"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Tree>
    <p:extLst>
      <p:ext uri="{BB962C8B-B14F-4D97-AF65-F5344CB8AC3E}">
        <p14:creationId xmlns:p14="http://schemas.microsoft.com/office/powerpoint/2010/main" val="4063368707"/>
      </p:ext>
    </p:extLst>
  </p:cSld>
  <p:clrMap bg1="lt1" tx1="dk1" bg2="lt2" tx2="dk2" accent1="accent1" accent2="accent2" accent3="accent3" accent4="accent4" accent5="accent5" accent6="accent6" hlink="hlink" folHlink="folHlink"/>
  <p:sldLayoutIdLst>
    <p:sldLayoutId id="2147483899" r:id="rId1"/>
    <p:sldLayoutId id="2147483859" r:id="rId2"/>
    <p:sldLayoutId id="2147483819" r:id="rId3"/>
    <p:sldLayoutId id="2147483885" r:id="rId4"/>
    <p:sldLayoutId id="2147483823" r:id="rId5"/>
    <p:sldLayoutId id="2147483891" r:id="rId6"/>
    <p:sldLayoutId id="2147483879" r:id="rId7"/>
    <p:sldLayoutId id="2147483749" r:id="rId8"/>
    <p:sldLayoutId id="2147483826" r:id="rId9"/>
    <p:sldLayoutId id="2147483886" r:id="rId10"/>
    <p:sldLayoutId id="2147483887" r:id="rId11"/>
    <p:sldLayoutId id="2147483884" r:id="rId12"/>
    <p:sldLayoutId id="2147483893" r:id="rId13"/>
    <p:sldLayoutId id="2147483752" r:id="rId14"/>
    <p:sldLayoutId id="2147483827" r:id="rId15"/>
    <p:sldLayoutId id="2147483754" r:id="rId16"/>
    <p:sldLayoutId id="2147483878" r:id="rId17"/>
    <p:sldLayoutId id="2147483753" r:id="rId18"/>
    <p:sldLayoutId id="2147483828" r:id="rId19"/>
    <p:sldLayoutId id="2147483843" r:id="rId20"/>
    <p:sldLayoutId id="2147483844" r:id="rId21"/>
    <p:sldLayoutId id="2147483779" r:id="rId22"/>
    <p:sldLayoutId id="2147483829" r:id="rId23"/>
    <p:sldLayoutId id="2147483755" r:id="rId24"/>
    <p:sldLayoutId id="2147483830" r:id="rId25"/>
    <p:sldLayoutId id="2147483756" r:id="rId26"/>
    <p:sldLayoutId id="2147483831" r:id="rId27"/>
    <p:sldLayoutId id="2147483757" r:id="rId28"/>
    <p:sldLayoutId id="2147483796" r:id="rId29"/>
    <p:sldLayoutId id="2147483797" r:id="rId30"/>
    <p:sldLayoutId id="2147483758" r:id="rId31"/>
    <p:sldLayoutId id="2147483834" r:id="rId32"/>
    <p:sldLayoutId id="2147483801" r:id="rId33"/>
    <p:sldLayoutId id="2147483761" r:id="rId34"/>
    <p:sldLayoutId id="2147483784" r:id="rId35"/>
    <p:sldLayoutId id="2147483800" r:id="rId36"/>
    <p:sldLayoutId id="2147483765" r:id="rId37"/>
    <p:sldLayoutId id="2147483794" r:id="rId38"/>
    <p:sldLayoutId id="2147483838" r:id="rId39"/>
    <p:sldLayoutId id="2147483900" r:id="rId40"/>
    <p:sldLayoutId id="2147483781" r:id="rId41"/>
    <p:sldLayoutId id="2147483894" r:id="rId42"/>
    <p:sldLayoutId id="2147483903" r:id="rId43"/>
    <p:sldLayoutId id="2147483904" r:id="rId44"/>
    <p:sldLayoutId id="2147483901" r:id="rId45"/>
    <p:sldLayoutId id="2147483902" r:id="rId46"/>
    <p:sldLayoutId id="2147483895" r:id="rId47"/>
    <p:sldLayoutId id="2147483896" r:id="rId48"/>
    <p:sldLayoutId id="2147483898" r:id="rId4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4" userDrawn="1">
          <p15:clr>
            <a:srgbClr val="F26B43"/>
          </p15:clr>
        </p15:guide>
        <p15:guide id="2" pos="2880" userDrawn="1">
          <p15:clr>
            <a:srgbClr val="F26B43"/>
          </p15:clr>
        </p15:guide>
        <p15:guide id="3" orient="horz" pos="3009" userDrawn="1">
          <p15:clr>
            <a:srgbClr val="F26B43"/>
          </p15:clr>
        </p15:guide>
        <p15:guide id="5" pos="5531" userDrawn="1">
          <p15:clr>
            <a:srgbClr val="F26B43"/>
          </p15:clr>
        </p15:guide>
        <p15:guide id="6" pos="245" userDrawn="1">
          <p15:clr>
            <a:srgbClr val="F26B43"/>
          </p15:clr>
        </p15:guide>
        <p15:guide id="7" orient="horz" pos="2208" userDrawn="1">
          <p15:clr>
            <a:srgbClr val="F26B43"/>
          </p15:clr>
        </p15:guide>
        <p15:guide id="8" orient="horz" pos="798" userDrawn="1">
          <p15:clr>
            <a:srgbClr val="F26B43"/>
          </p15:clr>
        </p15:guide>
        <p15:guide id="9" orient="horz" pos="2604" userDrawn="1">
          <p15:clr>
            <a:srgbClr val="F26B43"/>
          </p15:clr>
        </p15:guide>
        <p15:guide id="10" orient="horz" pos="894" userDrawn="1">
          <p15:clr>
            <a:srgbClr val="F26B43"/>
          </p15:clr>
        </p15:guide>
        <p15:guide id="11" orient="horz" pos="2932" userDrawn="1">
          <p15:clr>
            <a:srgbClr val="F26B43"/>
          </p15:clr>
        </p15:guide>
        <p15:guide id="12" orient="horz" pos="162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xml"/><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jpeg"/><Relationship Id="rId2" Type="http://schemas.openxmlformats.org/officeDocument/2006/relationships/notesSlide" Target="../notesSlides/notesSlide3.xml"/><Relationship Id="rId1" Type="http://schemas.openxmlformats.org/officeDocument/2006/relationships/slideLayout" Target="../slideLayouts/slideLayout35.xml"/><Relationship Id="rId6" Type="http://schemas.openxmlformats.org/officeDocument/2006/relationships/image" Target="../media/image22.tiff"/><Relationship Id="rId11" Type="http://schemas.openxmlformats.org/officeDocument/2006/relationships/image" Target="../media/image27.png"/><Relationship Id="rId5" Type="http://schemas.openxmlformats.org/officeDocument/2006/relationships/image" Target="../media/image21.jpe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gif"/></Relationships>
</file>

<file path=ppt/slides/_rels/slide4.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4.xml"/><Relationship Id="rId1" Type="http://schemas.openxmlformats.org/officeDocument/2006/relationships/slideLayout" Target="../slideLayouts/slideLayout47.xml"/></Relationships>
</file>

<file path=ppt/slides/_rels/slide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48.xml"/><Relationship Id="rId4" Type="http://schemas.openxmlformats.org/officeDocument/2006/relationships/image" Target="../media/image31.png"/></Relationships>
</file>

<file path=ppt/slides/_rels/slide6.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6.xml"/><Relationship Id="rId1" Type="http://schemas.openxmlformats.org/officeDocument/2006/relationships/slideLayout" Target="../slideLayouts/slideLayout4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n person, der sidder ved et bord foran en computer&#10;&#10;Beskrivelse genereres automatisk">
            <a:extLst>
              <a:ext uri="{FF2B5EF4-FFF2-40B4-BE49-F238E27FC236}">
                <a16:creationId xmlns:a16="http://schemas.microsoft.com/office/drawing/2014/main" id="{49F029F1-469A-3C44-8ABD-2E230FC7CB8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21100" r="6488" b="25131"/>
          <a:stretch/>
        </p:blipFill>
        <p:spPr>
          <a:xfrm>
            <a:off x="0" y="0"/>
            <a:ext cx="9144000" cy="3505200"/>
          </a:xfrm>
          <a:prstGeom prst="rect">
            <a:avLst/>
          </a:prstGeom>
        </p:spPr>
      </p:pic>
      <p:sp>
        <p:nvSpPr>
          <p:cNvPr id="5" name="Title 2">
            <a:extLst>
              <a:ext uri="{FF2B5EF4-FFF2-40B4-BE49-F238E27FC236}">
                <a16:creationId xmlns:a16="http://schemas.microsoft.com/office/drawing/2014/main" id="{C635B8EC-B7F3-1945-89FC-1DD523F6F1F7}"/>
              </a:ext>
            </a:extLst>
          </p:cNvPr>
          <p:cNvSpPr txBox="1">
            <a:spLocks/>
          </p:cNvSpPr>
          <p:nvPr/>
        </p:nvSpPr>
        <p:spPr>
          <a:xfrm>
            <a:off x="685799" y="3505200"/>
            <a:ext cx="7679988" cy="1271588"/>
          </a:xfrm>
          <a:prstGeom prst="rect">
            <a:avLst/>
          </a:prstGeom>
          <a:noFill/>
        </p:spPr>
        <p:txBody>
          <a:bodyPr lIns="0" tIns="274320" rIns="182880" bIns="91440" anchor="t" anchorCtr="0"/>
          <a:lstStyle>
            <a:lvl1pPr marL="0" indent="0" algn="l" defTabSz="685800" rtl="0" eaLnBrk="1" latinLnBrk="0" hangingPunct="1">
              <a:lnSpc>
                <a:spcPct val="90000"/>
              </a:lnSpc>
              <a:spcBef>
                <a:spcPct val="0"/>
              </a:spcBef>
              <a:buClrTx/>
              <a:buFont typeface="Arial" panose="020B0604020202020204" pitchFamily="34" charset="0"/>
              <a:buNone/>
              <a:defRPr lang="en-US" sz="2800" kern="1200" dirty="0">
                <a:solidFill>
                  <a:schemeClr val="tx1"/>
                </a:solidFill>
                <a:latin typeface="Arial" panose="020B0604020202020204" pitchFamily="34" charset="0"/>
                <a:ea typeface="+mj-ea"/>
                <a:cs typeface="Arial" panose="020B0604020202020204" pitchFamily="34" charset="0"/>
              </a:defRPr>
            </a:lvl1pPr>
          </a:lstStyle>
          <a:p>
            <a:pPr>
              <a:lnSpc>
                <a:spcPts val="3360"/>
              </a:lnSpc>
            </a:pPr>
            <a:r>
              <a:rPr lang="da-DK" dirty="0"/>
              <a:t>Xerox</a:t>
            </a:r>
            <a:r>
              <a:rPr lang="da-DK" sz="1800" baseline="70000" dirty="0"/>
              <a:t>®</a:t>
            </a:r>
            <a:r>
              <a:rPr lang="da-DK" dirty="0"/>
              <a:t> </a:t>
            </a:r>
            <a:r>
              <a:rPr lang="da-DK"/>
              <a:t>Everyday</a:t>
            </a:r>
            <a:r>
              <a:rPr lang="da-DK" sz="2400" baseline="30000"/>
              <a:t>™ </a:t>
            </a:r>
            <a:r>
              <a:rPr lang="da-DK"/>
              <a:t>Toner</a:t>
            </a:r>
            <a:br>
              <a:rPr dirty="0"/>
            </a:br>
            <a:r>
              <a:rPr lang="da-DK" sz="2000" dirty="0">
                <a:solidFill>
                  <a:schemeClr val="bg2"/>
                </a:solidFill>
              </a:rPr>
              <a:t>Besparelser. Pålidelighed. Sikkerhed. </a:t>
            </a:r>
            <a:endParaRPr lang="da-DK" sz="2400" dirty="0">
              <a:solidFill>
                <a:schemeClr val="bg2"/>
              </a:solidFill>
            </a:endParaRPr>
          </a:p>
        </p:txBody>
      </p:sp>
    </p:spTree>
    <p:extLst>
      <p:ext uri="{BB962C8B-B14F-4D97-AF65-F5344CB8AC3E}">
        <p14:creationId xmlns:p14="http://schemas.microsoft.com/office/powerpoint/2010/main" val="3201206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F2E88B3-3EC1-5F41-940C-AFBA06F3AC4F}"/>
              </a:ext>
            </a:extLst>
          </p:cNvPr>
          <p:cNvSpPr>
            <a:spLocks noGrp="1"/>
          </p:cNvSpPr>
          <p:nvPr>
            <p:ph type="sldNum" sz="quarter" idx="10"/>
          </p:nvPr>
        </p:nvSpPr>
        <p:spPr/>
        <p:txBody>
          <a:bodyPr/>
          <a:lstStyle/>
          <a:p>
            <a:fld id="{80CC3474-811F-B342-9D29-E222B00B2A79}" type="slidenum">
              <a:rPr lang="en-US" smtClean="0"/>
              <a:pPr/>
              <a:t>2</a:t>
            </a:fld>
            <a:endParaRPr lang="da-DK" dirty="0"/>
          </a:p>
        </p:txBody>
      </p:sp>
      <p:sp>
        <p:nvSpPr>
          <p:cNvPr id="3" name="Date Placeholder 2">
            <a:extLst>
              <a:ext uri="{FF2B5EF4-FFF2-40B4-BE49-F238E27FC236}">
                <a16:creationId xmlns:a16="http://schemas.microsoft.com/office/drawing/2014/main" id="{9DA8EE69-6D1A-C341-9486-629AFE86A937}"/>
              </a:ext>
            </a:extLst>
          </p:cNvPr>
          <p:cNvSpPr>
            <a:spLocks noGrp="1"/>
          </p:cNvSpPr>
          <p:nvPr>
            <p:ph type="dt" sz="half" idx="11"/>
          </p:nvPr>
        </p:nvSpPr>
        <p:spPr/>
        <p:txBody>
          <a:bodyPr/>
          <a:lstStyle/>
          <a:p>
            <a:fld id="{891BB57F-AEE8-5843-9645-1EFFAF037752}" type="datetime3">
              <a:rPr lang="en-US"/>
              <a:t>15 June 2020</a:t>
            </a:fld>
            <a:endParaRPr lang="da-DK" dirty="0"/>
          </a:p>
        </p:txBody>
      </p:sp>
      <p:sp>
        <p:nvSpPr>
          <p:cNvPr id="4" name="Text Placeholder 3">
            <a:extLst>
              <a:ext uri="{FF2B5EF4-FFF2-40B4-BE49-F238E27FC236}">
                <a16:creationId xmlns:a16="http://schemas.microsoft.com/office/drawing/2014/main" id="{10A6952C-818D-2E47-8075-3BC48759C5A2}"/>
              </a:ext>
            </a:extLst>
          </p:cNvPr>
          <p:cNvSpPr>
            <a:spLocks noGrp="1"/>
          </p:cNvSpPr>
          <p:nvPr>
            <p:ph type="body" sz="quarter" idx="19"/>
          </p:nvPr>
        </p:nvSpPr>
        <p:spPr>
          <a:xfrm>
            <a:off x="404340" y="350900"/>
            <a:ext cx="4167659" cy="2220850"/>
          </a:xfrm>
        </p:spPr>
        <p:txBody>
          <a:bodyPr lIns="301752" anchor="ctr"/>
          <a:lstStyle/>
          <a:p>
            <a:r>
              <a:rPr lang="da-DK" sz="2800" dirty="0"/>
              <a:t>Tænk, hvis du ikke behøvede at vælge mellem kvalitet og pris?</a:t>
            </a:r>
          </a:p>
        </p:txBody>
      </p:sp>
      <p:sp>
        <p:nvSpPr>
          <p:cNvPr id="5" name="Content Placeholder 4">
            <a:extLst>
              <a:ext uri="{FF2B5EF4-FFF2-40B4-BE49-F238E27FC236}">
                <a16:creationId xmlns:a16="http://schemas.microsoft.com/office/drawing/2014/main" id="{AFA8ACD7-89D3-2746-92B6-B4335E212862}"/>
              </a:ext>
            </a:extLst>
          </p:cNvPr>
          <p:cNvSpPr>
            <a:spLocks noGrp="1"/>
          </p:cNvSpPr>
          <p:nvPr>
            <p:ph sz="half" idx="1"/>
          </p:nvPr>
        </p:nvSpPr>
        <p:spPr>
          <a:xfrm>
            <a:off x="688467" y="2665810"/>
            <a:ext cx="3970464" cy="1699374"/>
          </a:xfrm>
        </p:spPr>
        <p:txBody>
          <a:bodyPr/>
          <a:lstStyle/>
          <a:p>
            <a:pPr>
              <a:buClr>
                <a:schemeClr val="tx1"/>
              </a:buClr>
            </a:pPr>
            <a:r>
              <a:rPr lang="da-DK" dirty="0">
                <a:solidFill>
                  <a:schemeClr val="bg2"/>
                </a:solidFill>
              </a:rPr>
              <a:t>Originaludstyrstonere</a:t>
            </a:r>
          </a:p>
          <a:p>
            <a:pPr marL="302419" indent="-285750">
              <a:lnSpc>
                <a:spcPct val="150000"/>
              </a:lnSpc>
              <a:buClr>
                <a:schemeClr val="tx1"/>
              </a:buClr>
              <a:buFont typeface="Arial" panose="020B0604020202020204" pitchFamily="34" charset="0"/>
              <a:buChar char="•"/>
            </a:pPr>
            <a:r>
              <a:rPr lang="da-DK" sz="1400" dirty="0"/>
              <a:t>Dyrere</a:t>
            </a:r>
          </a:p>
          <a:p>
            <a:pPr marL="302419" indent="-285750">
              <a:lnSpc>
                <a:spcPct val="90000"/>
              </a:lnSpc>
              <a:buClr>
                <a:schemeClr val="tx1"/>
              </a:buClr>
              <a:buFont typeface="Arial" panose="020B0604020202020204" pitchFamily="34" charset="0"/>
              <a:buChar char="•"/>
            </a:pPr>
            <a:r>
              <a:rPr lang="da-DK" sz="1400" dirty="0"/>
              <a:t>Garanti for produktsikkerhed</a:t>
            </a:r>
          </a:p>
          <a:p>
            <a:pPr marL="302419" indent="-285750">
              <a:lnSpc>
                <a:spcPct val="90000"/>
              </a:lnSpc>
              <a:buClr>
                <a:schemeClr val="tx1"/>
              </a:buClr>
              <a:buFont typeface="Arial" panose="020B0604020202020204" pitchFamily="34" charset="0"/>
              <a:buChar char="•"/>
            </a:pPr>
            <a:r>
              <a:rPr lang="da-DK" sz="1400" dirty="0"/>
              <a:t>Ikke giftig</a:t>
            </a:r>
          </a:p>
          <a:p>
            <a:pPr marL="302419" indent="-285750">
              <a:lnSpc>
                <a:spcPct val="90000"/>
              </a:lnSpc>
              <a:buClr>
                <a:schemeClr val="tx1"/>
              </a:buClr>
              <a:buFont typeface="Arial" panose="020B0604020202020204" pitchFamily="34" charset="0"/>
              <a:buChar char="•"/>
            </a:pPr>
            <a:r>
              <a:rPr lang="da-DK" sz="1400" dirty="0"/>
              <a:t>Sikker for mennesker/miljøet</a:t>
            </a:r>
          </a:p>
          <a:p>
            <a:br>
              <a:rPr lang="en-US" dirty="0"/>
            </a:br>
            <a:endParaRPr lang="da-DK" dirty="0"/>
          </a:p>
        </p:txBody>
      </p:sp>
      <p:sp>
        <p:nvSpPr>
          <p:cNvPr id="6" name="Content Placeholder 5">
            <a:extLst>
              <a:ext uri="{FF2B5EF4-FFF2-40B4-BE49-F238E27FC236}">
                <a16:creationId xmlns:a16="http://schemas.microsoft.com/office/drawing/2014/main" id="{72FD5E70-77E8-8843-859F-49AE7978ECFC}"/>
              </a:ext>
            </a:extLst>
          </p:cNvPr>
          <p:cNvSpPr>
            <a:spLocks noGrp="1"/>
          </p:cNvSpPr>
          <p:nvPr>
            <p:ph sz="half" idx="18"/>
          </p:nvPr>
        </p:nvSpPr>
        <p:spPr>
          <a:xfrm>
            <a:off x="4154742" y="2665350"/>
            <a:ext cx="3968496" cy="1576138"/>
          </a:xfrm>
        </p:spPr>
        <p:txBody>
          <a:bodyPr/>
          <a:lstStyle/>
          <a:p>
            <a:pPr>
              <a:buClr>
                <a:schemeClr val="tx1"/>
              </a:buClr>
            </a:pPr>
            <a:r>
              <a:rPr lang="da-DK" dirty="0">
                <a:solidFill>
                  <a:schemeClr val="bg2"/>
                </a:solidFill>
              </a:rPr>
              <a:t>Billige tonere fra ukendt mærke</a:t>
            </a:r>
          </a:p>
          <a:p>
            <a:pPr marL="302419" indent="-285750">
              <a:lnSpc>
                <a:spcPct val="150000"/>
              </a:lnSpc>
              <a:buClr>
                <a:schemeClr val="tx1"/>
              </a:buClr>
              <a:buFont typeface="Arial" panose="020B0604020202020204" pitchFamily="34" charset="0"/>
              <a:buChar char="•"/>
            </a:pPr>
            <a:r>
              <a:rPr lang="da-DK" sz="1400" dirty="0"/>
              <a:t>Lavere pris</a:t>
            </a:r>
          </a:p>
          <a:p>
            <a:pPr marL="302419" indent="-285750">
              <a:lnSpc>
                <a:spcPct val="90000"/>
              </a:lnSpc>
              <a:buClr>
                <a:schemeClr val="tx1"/>
              </a:buClr>
              <a:buFont typeface="Arial" panose="020B0604020202020204" pitchFamily="34" charset="0"/>
              <a:buChar char="•"/>
            </a:pPr>
            <a:r>
              <a:rPr lang="da-DK" sz="1400" dirty="0"/>
              <a:t>Upålidelig kvalitet</a:t>
            </a:r>
          </a:p>
          <a:p>
            <a:pPr marL="302419" indent="-285750">
              <a:lnSpc>
                <a:spcPct val="90000"/>
              </a:lnSpc>
              <a:buClr>
                <a:schemeClr val="tx1"/>
              </a:buClr>
              <a:buFont typeface="Arial" panose="020B0604020202020204" pitchFamily="34" charset="0"/>
              <a:buChar char="•"/>
            </a:pPr>
            <a:r>
              <a:rPr lang="da-DK" sz="1400" dirty="0"/>
              <a:t>Tilbøjelige til at beskadige printere</a:t>
            </a:r>
          </a:p>
          <a:p>
            <a:pPr marL="302419" indent="-285750">
              <a:lnSpc>
                <a:spcPct val="90000"/>
              </a:lnSpc>
              <a:buClr>
                <a:schemeClr val="tx1"/>
              </a:buClr>
              <a:buFont typeface="Arial" panose="020B0604020202020204" pitchFamily="34" charset="0"/>
              <a:buChar char="•"/>
            </a:pPr>
            <a:r>
              <a:rPr lang="da-DK" sz="1400" dirty="0"/>
              <a:t>Tvivlsomme sikkerhedsstandarder</a:t>
            </a:r>
          </a:p>
          <a:p>
            <a:pPr marL="302419" indent="-285750">
              <a:lnSpc>
                <a:spcPct val="90000"/>
              </a:lnSpc>
              <a:buClr>
                <a:schemeClr val="tx1"/>
              </a:buClr>
              <a:buFont typeface="Arial" panose="020B0604020202020204" pitchFamily="34" charset="0"/>
              <a:buChar char="•"/>
            </a:pPr>
            <a:r>
              <a:rPr lang="da-DK" sz="1400" dirty="0"/>
              <a:t>Kan føre til uventede omkostninger</a:t>
            </a:r>
          </a:p>
          <a:p>
            <a:br>
              <a:rPr lang="en-US" dirty="0"/>
            </a:br>
            <a:endParaRPr lang="da-DK" dirty="0"/>
          </a:p>
          <a:p>
            <a:endParaRPr lang="da-DK" dirty="0"/>
          </a:p>
        </p:txBody>
      </p:sp>
      <p:sp>
        <p:nvSpPr>
          <p:cNvPr id="7" name="Footer Placeholder 6">
            <a:extLst>
              <a:ext uri="{FF2B5EF4-FFF2-40B4-BE49-F238E27FC236}">
                <a16:creationId xmlns:a16="http://schemas.microsoft.com/office/drawing/2014/main" id="{622A16E4-8409-4B17-A7B0-A9ABD5717616}"/>
              </a:ext>
            </a:extLst>
          </p:cNvPr>
          <p:cNvSpPr>
            <a:spLocks noGrp="1"/>
          </p:cNvSpPr>
          <p:nvPr>
            <p:ph type="ftr" sz="quarter" idx="12"/>
          </p:nvPr>
        </p:nvSpPr>
        <p:spPr/>
        <p:txBody>
          <a:bodyPr/>
          <a:lstStyle/>
          <a:p>
            <a:r>
              <a:rPr lang="da-DK"/>
              <a:t>Kun til intern brug hos Xerox</a:t>
            </a:r>
            <a:endParaRPr lang="da-DK" dirty="0"/>
          </a:p>
        </p:txBody>
      </p:sp>
      <p:pic>
        <p:nvPicPr>
          <p:cNvPr id="10" name="Picture 9">
            <a:extLst>
              <a:ext uri="{FF2B5EF4-FFF2-40B4-BE49-F238E27FC236}">
                <a16:creationId xmlns:a16="http://schemas.microsoft.com/office/drawing/2014/main" id="{249A4311-DC49-614C-9026-2FA787594ED6}"/>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l="17" t="10062" r="-1" b="10441"/>
          <a:stretch/>
        </p:blipFill>
        <p:spPr>
          <a:xfrm>
            <a:off x="4571999" y="340267"/>
            <a:ext cx="4208464" cy="2231483"/>
          </a:xfrm>
          <a:prstGeom prst="rect">
            <a:avLst/>
          </a:prstGeom>
        </p:spPr>
      </p:pic>
      <p:cxnSp>
        <p:nvCxnSpPr>
          <p:cNvPr id="9" name="Straight Connector 8">
            <a:extLst>
              <a:ext uri="{FF2B5EF4-FFF2-40B4-BE49-F238E27FC236}">
                <a16:creationId xmlns:a16="http://schemas.microsoft.com/office/drawing/2014/main" id="{1840050D-70BE-A545-8796-9463DB674577}"/>
              </a:ext>
            </a:extLst>
          </p:cNvPr>
          <p:cNvCxnSpPr/>
          <p:nvPr/>
        </p:nvCxnSpPr>
        <p:spPr>
          <a:xfrm>
            <a:off x="3821581" y="2707720"/>
            <a:ext cx="0" cy="148544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0CCF012C-7814-F14D-A15E-4637C7D71AEF}"/>
              </a:ext>
            </a:extLst>
          </p:cNvPr>
          <p:cNvCxnSpPr>
            <a:cxnSpLocks/>
          </p:cNvCxnSpPr>
          <p:nvPr/>
        </p:nvCxnSpPr>
        <p:spPr>
          <a:xfrm flipH="1">
            <a:off x="699616" y="2981580"/>
            <a:ext cx="6644159"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6538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Et nærbillede af et stykke papir&#10;&#10;Beskrivelse genereres automatisk">
            <a:extLst>
              <a:ext uri="{FF2B5EF4-FFF2-40B4-BE49-F238E27FC236}">
                <a16:creationId xmlns:a16="http://schemas.microsoft.com/office/drawing/2014/main" id="{413427FD-6A86-AC4C-B53D-0119CA1E5287}"/>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l="11514" t="17189" r="18282" b="8907"/>
          <a:stretch/>
        </p:blipFill>
        <p:spPr>
          <a:xfrm>
            <a:off x="6542520" y="2178961"/>
            <a:ext cx="1963305" cy="1718773"/>
          </a:xfrm>
          <a:prstGeom prst="rect">
            <a:avLst/>
          </a:prstGeom>
        </p:spPr>
      </p:pic>
      <p:sp>
        <p:nvSpPr>
          <p:cNvPr id="2" name="Slide Number Placeholder 1">
            <a:extLst>
              <a:ext uri="{FF2B5EF4-FFF2-40B4-BE49-F238E27FC236}">
                <a16:creationId xmlns:a16="http://schemas.microsoft.com/office/drawing/2014/main" id="{C856FF17-9FD4-AF4A-A919-E2CAB0526D50}"/>
              </a:ext>
            </a:extLst>
          </p:cNvPr>
          <p:cNvSpPr>
            <a:spLocks noGrp="1"/>
          </p:cNvSpPr>
          <p:nvPr>
            <p:ph type="sldNum" sz="quarter" idx="10"/>
          </p:nvPr>
        </p:nvSpPr>
        <p:spPr/>
        <p:txBody>
          <a:bodyPr/>
          <a:lstStyle/>
          <a:p>
            <a:fld id="{80CC3474-811F-B342-9D29-E222B00B2A79}" type="slidenum">
              <a:rPr lang="en-US" smtClean="0"/>
              <a:pPr/>
              <a:t>3</a:t>
            </a:fld>
            <a:endParaRPr lang="da-DK" dirty="0"/>
          </a:p>
        </p:txBody>
      </p:sp>
      <p:sp>
        <p:nvSpPr>
          <p:cNvPr id="3" name="Date Placeholder 2">
            <a:extLst>
              <a:ext uri="{FF2B5EF4-FFF2-40B4-BE49-F238E27FC236}">
                <a16:creationId xmlns:a16="http://schemas.microsoft.com/office/drawing/2014/main" id="{AB9FA29C-A1A4-524B-B928-8241FC8CCB2B}"/>
              </a:ext>
            </a:extLst>
          </p:cNvPr>
          <p:cNvSpPr>
            <a:spLocks noGrp="1"/>
          </p:cNvSpPr>
          <p:nvPr>
            <p:ph type="dt" sz="half" idx="11"/>
          </p:nvPr>
        </p:nvSpPr>
        <p:spPr/>
        <p:txBody>
          <a:bodyPr/>
          <a:lstStyle/>
          <a:p>
            <a:fld id="{22AB59C3-C2D3-3444-B95A-CE7F62719C4E}" type="datetime3">
              <a:rPr lang="en-US" smtClean="0"/>
              <a:t>15 June 2020</a:t>
            </a:fld>
            <a:endParaRPr lang="da-DK" dirty="0"/>
          </a:p>
        </p:txBody>
      </p:sp>
      <p:sp>
        <p:nvSpPr>
          <p:cNvPr id="4" name="Footer Placeholder 3">
            <a:extLst>
              <a:ext uri="{FF2B5EF4-FFF2-40B4-BE49-F238E27FC236}">
                <a16:creationId xmlns:a16="http://schemas.microsoft.com/office/drawing/2014/main" id="{65F00991-BB27-CD45-876D-200B5A099738}"/>
              </a:ext>
            </a:extLst>
          </p:cNvPr>
          <p:cNvSpPr>
            <a:spLocks noGrp="1"/>
          </p:cNvSpPr>
          <p:nvPr>
            <p:ph type="ftr" sz="quarter" idx="12"/>
          </p:nvPr>
        </p:nvSpPr>
        <p:spPr/>
        <p:txBody>
          <a:bodyPr/>
          <a:lstStyle/>
          <a:p>
            <a:r>
              <a:rPr lang="da-DK"/>
              <a:t>Kun til intern brug hos Xerox</a:t>
            </a:r>
          </a:p>
        </p:txBody>
      </p:sp>
      <p:sp>
        <p:nvSpPr>
          <p:cNvPr id="5" name="Text Placeholder 4">
            <a:extLst>
              <a:ext uri="{FF2B5EF4-FFF2-40B4-BE49-F238E27FC236}">
                <a16:creationId xmlns:a16="http://schemas.microsoft.com/office/drawing/2014/main" id="{8B11EDBA-FA5D-FC49-B4E0-1EA0206BF4C1}"/>
              </a:ext>
            </a:extLst>
          </p:cNvPr>
          <p:cNvSpPr>
            <a:spLocks noGrp="1"/>
          </p:cNvSpPr>
          <p:nvPr>
            <p:ph type="body" sz="quarter" idx="13"/>
          </p:nvPr>
        </p:nvSpPr>
        <p:spPr/>
        <p:txBody>
          <a:bodyPr/>
          <a:lstStyle/>
          <a:p>
            <a:r>
              <a:rPr lang="da-DK" sz="1800" dirty="0"/>
              <a:t>Xerox</a:t>
            </a:r>
            <a:r>
              <a:rPr lang="da-DK" sz="1800" baseline="30000" dirty="0"/>
              <a:t>®</a:t>
            </a:r>
            <a:r>
              <a:rPr lang="da-DK" sz="1800" dirty="0"/>
              <a:t> Everyday™-toner er anderledes. </a:t>
            </a:r>
            <a:br>
              <a:rPr sz="1800" dirty="0"/>
            </a:br>
            <a:r>
              <a:rPr lang="da-DK" sz="1800" dirty="0"/>
              <a:t>Du behøver ikke at vælge mellem præstation og pris.</a:t>
            </a:r>
          </a:p>
          <a:p>
            <a:r>
              <a:rPr lang="da-DK" sz="1500" dirty="0">
                <a:solidFill>
                  <a:schemeClr val="bg2"/>
                </a:solidFill>
              </a:rPr>
              <a:t>Xerox</a:t>
            </a:r>
            <a:r>
              <a:rPr lang="da-DK" sz="1500" baseline="30000" dirty="0">
                <a:solidFill>
                  <a:schemeClr val="bg2"/>
                </a:solidFill>
              </a:rPr>
              <a:t>®</a:t>
            </a:r>
            <a:r>
              <a:rPr lang="da-DK" sz="1500" dirty="0">
                <a:solidFill>
                  <a:schemeClr val="bg2"/>
                </a:solidFill>
              </a:rPr>
              <a:t> Everyday™-toner </a:t>
            </a:r>
            <a:br>
              <a:rPr lang="da-DK" sz="1500" dirty="0">
                <a:solidFill>
                  <a:schemeClr val="bg2"/>
                </a:solidFill>
              </a:rPr>
            </a:br>
            <a:r>
              <a:rPr lang="da-DK" sz="1500" dirty="0">
                <a:solidFill>
                  <a:schemeClr val="bg2"/>
                </a:solidFill>
              </a:rPr>
              <a:t>er anderledes.</a:t>
            </a:r>
          </a:p>
          <a:p>
            <a:pPr marL="285750" lvl="2" indent="-285750">
              <a:buFont typeface="Arial" panose="020B0604020202020204" pitchFamily="34" charset="0"/>
              <a:buChar char="•"/>
            </a:pPr>
            <a:r>
              <a:rPr lang="da-DK" sz="1200" dirty="0"/>
              <a:t>Ingen høje priser</a:t>
            </a:r>
          </a:p>
          <a:p>
            <a:pPr marL="285750" lvl="2" indent="-285750">
              <a:buFont typeface="Arial" panose="020B0604020202020204" pitchFamily="34" charset="0"/>
              <a:buChar char="•"/>
            </a:pPr>
            <a:r>
              <a:rPr lang="da-DK" sz="1200" dirty="0"/>
              <a:t>Ingen skjulte omkostninger</a:t>
            </a:r>
          </a:p>
          <a:p>
            <a:pPr marL="285750" lvl="2" indent="-285750">
              <a:buFont typeface="Arial" panose="020B0604020202020204" pitchFamily="34" charset="0"/>
              <a:buChar char="•"/>
            </a:pPr>
            <a:r>
              <a:rPr lang="da-DK" sz="1200" dirty="0"/>
              <a:t>Fra et mærke, du kan stole på</a:t>
            </a:r>
          </a:p>
          <a:p>
            <a:pPr marL="285750" lvl="2" indent="-285750">
              <a:buFont typeface="Arial" panose="020B0604020202020204" pitchFamily="34" charset="0"/>
              <a:buChar char="•"/>
            </a:pPr>
            <a:r>
              <a:rPr lang="da-DK" sz="1200" dirty="0"/>
              <a:t>Xerox</a:t>
            </a:r>
            <a:r>
              <a:rPr lang="da-DK" sz="1200" baseline="30000" dirty="0"/>
              <a:t>®</a:t>
            </a:r>
            <a:r>
              <a:rPr lang="da-DK" sz="1200" dirty="0"/>
              <a:t> sparer dig penge ved</a:t>
            </a:r>
            <a:r>
              <a:rPr lang="en-US" sz="1200" dirty="0"/>
              <a:t> </a:t>
            </a:r>
            <a:r>
              <a:rPr lang="da-DK" sz="1200" dirty="0"/>
              <a:t>at dække alle dine tonerbehov</a:t>
            </a:r>
          </a:p>
          <a:p>
            <a:pPr marL="285750" lvl="2" indent="-285750">
              <a:buFont typeface="Arial" panose="020B0604020202020204" pitchFamily="34" charset="0"/>
              <a:buChar char="•"/>
            </a:pPr>
            <a:r>
              <a:rPr lang="da-DK" sz="1200" dirty="0"/>
              <a:t>Patroner til alle de førende printermærker, printerstørrelser og modeller</a:t>
            </a:r>
          </a:p>
          <a:p>
            <a:endParaRPr lang="da-DK" dirty="0"/>
          </a:p>
        </p:txBody>
      </p:sp>
      <p:sp>
        <p:nvSpPr>
          <p:cNvPr id="34" name="Content Placeholder 24">
            <a:extLst>
              <a:ext uri="{FF2B5EF4-FFF2-40B4-BE49-F238E27FC236}">
                <a16:creationId xmlns:a16="http://schemas.microsoft.com/office/drawing/2014/main" id="{B97E1169-AA87-F940-91DB-B91A03E654E7}"/>
              </a:ext>
            </a:extLst>
          </p:cNvPr>
          <p:cNvSpPr>
            <a:spLocks noGrp="1"/>
          </p:cNvSpPr>
          <p:nvPr>
            <p:ph sz="half" idx="18"/>
          </p:nvPr>
        </p:nvSpPr>
        <p:spPr>
          <a:xfrm>
            <a:off x="6713855" y="1569077"/>
            <a:ext cx="1677670" cy="593098"/>
          </a:xfrm>
        </p:spPr>
        <p:txBody>
          <a:bodyPr/>
          <a:lstStyle/>
          <a:p>
            <a:pPr algn="ctr">
              <a:spcBef>
                <a:spcPts val="0"/>
              </a:spcBef>
            </a:pPr>
            <a:r>
              <a:rPr lang="da-DK" sz="1500" dirty="0">
                <a:solidFill>
                  <a:schemeClr val="tx1"/>
                </a:solidFill>
              </a:rPr>
              <a:t>Bred A4-/</a:t>
            </a:r>
          </a:p>
          <a:p>
            <a:pPr algn="ctr">
              <a:spcBef>
                <a:spcPts val="0"/>
              </a:spcBef>
            </a:pPr>
            <a:r>
              <a:rPr lang="da-DK" sz="1500" dirty="0">
                <a:solidFill>
                  <a:schemeClr val="tx1"/>
                </a:solidFill>
              </a:rPr>
              <a:t>A3-support </a:t>
            </a:r>
          </a:p>
          <a:p>
            <a:pPr algn="ctr"/>
            <a:endParaRPr lang="da-DK" sz="1500" dirty="0">
              <a:solidFill>
                <a:schemeClr val="tx1"/>
              </a:solidFill>
            </a:endParaRPr>
          </a:p>
        </p:txBody>
      </p:sp>
      <p:sp>
        <p:nvSpPr>
          <p:cNvPr id="19" name="Content Placeholder 10">
            <a:extLst>
              <a:ext uri="{FF2B5EF4-FFF2-40B4-BE49-F238E27FC236}">
                <a16:creationId xmlns:a16="http://schemas.microsoft.com/office/drawing/2014/main" id="{9FF7B658-8648-48CE-93A5-A18C743B85C5}"/>
              </a:ext>
            </a:extLst>
          </p:cNvPr>
          <p:cNvSpPr txBox="1">
            <a:spLocks/>
          </p:cNvSpPr>
          <p:nvPr/>
        </p:nvSpPr>
        <p:spPr>
          <a:xfrm>
            <a:off x="4108818" y="553479"/>
            <a:ext cx="2698484" cy="1575678"/>
          </a:xfrm>
          <a:prstGeom prst="rect">
            <a:avLst/>
          </a:prstGeom>
        </p:spPr>
        <p:txBody>
          <a:bodyPr rIns="91440"/>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da-DK" sz="1500" dirty="0"/>
              <a:t>A4: Letter/Legal</a:t>
            </a:r>
          </a:p>
          <a:p>
            <a:pPr marL="0" indent="0">
              <a:buNone/>
            </a:pPr>
            <a:endParaRPr lang="da-DK" sz="1500" dirty="0"/>
          </a:p>
        </p:txBody>
      </p:sp>
      <p:sp>
        <p:nvSpPr>
          <p:cNvPr id="20" name="Content Placeholder 17">
            <a:extLst>
              <a:ext uri="{FF2B5EF4-FFF2-40B4-BE49-F238E27FC236}">
                <a16:creationId xmlns:a16="http://schemas.microsoft.com/office/drawing/2014/main" id="{4A4FFA99-0873-4054-A871-2972CDCD03FB}"/>
              </a:ext>
            </a:extLst>
          </p:cNvPr>
          <p:cNvSpPr txBox="1">
            <a:spLocks/>
          </p:cNvSpPr>
          <p:nvPr/>
        </p:nvSpPr>
        <p:spPr>
          <a:xfrm>
            <a:off x="4298950" y="2757805"/>
            <a:ext cx="2698484" cy="1576138"/>
          </a:xfrm>
          <a:prstGeom prst="rect">
            <a:avLst/>
          </a:prstGeom>
        </p:spPr>
        <p:txBody>
          <a:bodyPr rIns="91440"/>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da-DK" sz="1500" dirty="0"/>
              <a:t>A3: Tabloid</a:t>
            </a:r>
          </a:p>
        </p:txBody>
      </p:sp>
      <p:pic>
        <p:nvPicPr>
          <p:cNvPr id="21" name="Picture 20">
            <a:extLst>
              <a:ext uri="{FF2B5EF4-FFF2-40B4-BE49-F238E27FC236}">
                <a16:creationId xmlns:a16="http://schemas.microsoft.com/office/drawing/2014/main" id="{0EB6BC06-45D1-49D8-BF7A-08F14C55E51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61939" y="953449"/>
            <a:ext cx="858593" cy="259518"/>
          </a:xfrm>
          <a:prstGeom prst="rect">
            <a:avLst/>
          </a:prstGeom>
        </p:spPr>
      </p:pic>
      <p:pic>
        <p:nvPicPr>
          <p:cNvPr id="22" name="Picture 21">
            <a:extLst>
              <a:ext uri="{FF2B5EF4-FFF2-40B4-BE49-F238E27FC236}">
                <a16:creationId xmlns:a16="http://schemas.microsoft.com/office/drawing/2014/main" id="{D4B18D73-873F-4643-817B-9451092F0B1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26250" y="1451446"/>
            <a:ext cx="324078" cy="324078"/>
          </a:xfrm>
          <a:prstGeom prst="rect">
            <a:avLst/>
          </a:prstGeom>
        </p:spPr>
      </p:pic>
      <p:pic>
        <p:nvPicPr>
          <p:cNvPr id="23" name="Picture 22">
            <a:extLst>
              <a:ext uri="{FF2B5EF4-FFF2-40B4-BE49-F238E27FC236}">
                <a16:creationId xmlns:a16="http://schemas.microsoft.com/office/drawing/2014/main" id="{6518B6C0-6D00-4E1B-B7A4-AA5C6F98164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054886" y="931363"/>
            <a:ext cx="858414" cy="299443"/>
          </a:xfrm>
          <a:prstGeom prst="rect">
            <a:avLst/>
          </a:prstGeom>
          <a:solidFill>
            <a:schemeClr val="bg1"/>
          </a:solidFill>
        </p:spPr>
      </p:pic>
      <p:pic>
        <p:nvPicPr>
          <p:cNvPr id="24" name="Picture 23">
            <a:extLst>
              <a:ext uri="{FF2B5EF4-FFF2-40B4-BE49-F238E27FC236}">
                <a16:creationId xmlns:a16="http://schemas.microsoft.com/office/drawing/2014/main" id="{50DF6602-F051-4F47-B151-04CE647622D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976475" y="4186994"/>
            <a:ext cx="804715" cy="219189"/>
          </a:xfrm>
          <a:prstGeom prst="rect">
            <a:avLst/>
          </a:prstGeom>
        </p:spPr>
      </p:pic>
      <p:pic>
        <p:nvPicPr>
          <p:cNvPr id="25" name="Picture 24">
            <a:extLst>
              <a:ext uri="{FF2B5EF4-FFF2-40B4-BE49-F238E27FC236}">
                <a16:creationId xmlns:a16="http://schemas.microsoft.com/office/drawing/2014/main" id="{06B8FCBF-99F0-4ADD-B650-0F583A868495}"/>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5123184" y="4013336"/>
            <a:ext cx="615497" cy="363305"/>
          </a:xfrm>
          <a:prstGeom prst="rect">
            <a:avLst/>
          </a:prstGeom>
        </p:spPr>
      </p:pic>
      <p:pic>
        <p:nvPicPr>
          <p:cNvPr id="26" name="Picture 25">
            <a:extLst>
              <a:ext uri="{FF2B5EF4-FFF2-40B4-BE49-F238E27FC236}">
                <a16:creationId xmlns:a16="http://schemas.microsoft.com/office/drawing/2014/main" id="{59C08721-8B32-4FD7-B060-659F04BD4209}"/>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12075" t="31514" r="14160" b="37147"/>
          <a:stretch/>
        </p:blipFill>
        <p:spPr>
          <a:xfrm>
            <a:off x="4032667" y="3584563"/>
            <a:ext cx="687865" cy="292243"/>
          </a:xfrm>
          <a:prstGeom prst="rect">
            <a:avLst/>
          </a:prstGeom>
        </p:spPr>
      </p:pic>
      <p:pic>
        <p:nvPicPr>
          <p:cNvPr id="27" name="Picture 26">
            <a:extLst>
              <a:ext uri="{FF2B5EF4-FFF2-40B4-BE49-F238E27FC236}">
                <a16:creationId xmlns:a16="http://schemas.microsoft.com/office/drawing/2014/main" id="{B5A77203-88CD-44D1-B29B-A96A11CB28F2}"/>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5028935" y="3245322"/>
            <a:ext cx="815973" cy="114421"/>
          </a:xfrm>
          <a:prstGeom prst="rect">
            <a:avLst/>
          </a:prstGeom>
        </p:spPr>
      </p:pic>
      <p:pic>
        <p:nvPicPr>
          <p:cNvPr id="28" name="Picture 27">
            <a:extLst>
              <a:ext uri="{FF2B5EF4-FFF2-40B4-BE49-F238E27FC236}">
                <a16:creationId xmlns:a16="http://schemas.microsoft.com/office/drawing/2014/main" id="{97D63571-82A3-4568-8194-8A04B4E5C0C8}"/>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5028935" y="3664790"/>
            <a:ext cx="810442" cy="131789"/>
          </a:xfrm>
          <a:prstGeom prst="rect">
            <a:avLst/>
          </a:prstGeom>
        </p:spPr>
      </p:pic>
      <p:pic>
        <p:nvPicPr>
          <p:cNvPr id="29" name="Picture 28">
            <a:extLst>
              <a:ext uri="{FF2B5EF4-FFF2-40B4-BE49-F238E27FC236}">
                <a16:creationId xmlns:a16="http://schemas.microsoft.com/office/drawing/2014/main" id="{AD9C1A7C-CF3B-4792-BEA7-6EB656B2659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20225" y="3172774"/>
            <a:ext cx="858593" cy="259518"/>
          </a:xfrm>
          <a:prstGeom prst="rect">
            <a:avLst/>
          </a:prstGeom>
        </p:spPr>
      </p:pic>
      <p:pic>
        <p:nvPicPr>
          <p:cNvPr id="30" name="Picture 29" descr="A picture containing drawing&#10;&#10;Description automatically generated">
            <a:extLst>
              <a:ext uri="{FF2B5EF4-FFF2-40B4-BE49-F238E27FC236}">
                <a16:creationId xmlns:a16="http://schemas.microsoft.com/office/drawing/2014/main" id="{E91BB55A-41BB-4BDF-8142-D7B1D41420D3}"/>
              </a:ext>
            </a:extLst>
          </p:cNvPr>
          <p:cNvPicPr>
            <a:picLocks noChangeAspect="1"/>
          </p:cNvPicPr>
          <p:nvPr/>
        </p:nvPicPr>
        <p:blipFill>
          <a:blip r:embed="rId12" cstate="screen">
            <a:extLst>
              <a:ext uri="{28A0092B-C50C-407E-A947-70E740481C1C}">
                <a14:useLocalDpi xmlns:a14="http://schemas.microsoft.com/office/drawing/2010/main" val="0"/>
              </a:ext>
            </a:extLst>
          </a:blip>
          <a:stretch>
            <a:fillRect/>
          </a:stretch>
        </p:blipFill>
        <p:spPr>
          <a:xfrm>
            <a:off x="4775200" y="1487459"/>
            <a:ext cx="1255486" cy="273597"/>
          </a:xfrm>
          <a:prstGeom prst="rect">
            <a:avLst/>
          </a:prstGeom>
        </p:spPr>
      </p:pic>
    </p:spTree>
    <p:extLst>
      <p:ext uri="{BB962C8B-B14F-4D97-AF65-F5344CB8AC3E}">
        <p14:creationId xmlns:p14="http://schemas.microsoft.com/office/powerpoint/2010/main" val="3356285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500"/>
                                  </p:stCondLst>
                                  <p:childTnLst>
                                    <p:set>
                                      <p:cBhvr>
                                        <p:cTn id="6" dur="1" fill="hold">
                                          <p:stCondLst>
                                            <p:cond delay="0"/>
                                          </p:stCondLst>
                                        </p:cTn>
                                        <p:tgtEl>
                                          <p:spTgt spid="22"/>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500"/>
                                  </p:stCondLst>
                                  <p:childTnLst>
                                    <p:set>
                                      <p:cBhvr>
                                        <p:cTn id="9" dur="1" fill="hold">
                                          <p:stCondLst>
                                            <p:cond delay="0"/>
                                          </p:stCondLst>
                                        </p:cTn>
                                        <p:tgtEl>
                                          <p:spTgt spid="21"/>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500"/>
                                  </p:stCondLst>
                                  <p:childTnLst>
                                    <p:set>
                                      <p:cBhvr>
                                        <p:cTn id="12" dur="1" fill="hold">
                                          <p:stCondLst>
                                            <p:cond delay="0"/>
                                          </p:stCondLst>
                                        </p:cTn>
                                        <p:tgtEl>
                                          <p:spTgt spid="23"/>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nodeType="afterEffect">
                                  <p:stCondLst>
                                    <p:cond delay="500"/>
                                  </p:stCondLst>
                                  <p:childTnLst>
                                    <p:set>
                                      <p:cBhvr>
                                        <p:cTn id="15" dur="1" fill="hold">
                                          <p:stCondLst>
                                            <p:cond delay="0"/>
                                          </p:stCondLst>
                                        </p:cTn>
                                        <p:tgtEl>
                                          <p:spTgt spid="26"/>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nodeType="afterEffect">
                                  <p:stCondLst>
                                    <p:cond delay="500"/>
                                  </p:stCondLst>
                                  <p:childTnLst>
                                    <p:set>
                                      <p:cBhvr>
                                        <p:cTn id="18" dur="1" fill="hold">
                                          <p:stCondLst>
                                            <p:cond delay="0"/>
                                          </p:stCondLst>
                                        </p:cTn>
                                        <p:tgtEl>
                                          <p:spTgt spid="28"/>
                                        </p:tgtEl>
                                        <p:attrNameLst>
                                          <p:attrName>style.visibility</p:attrName>
                                        </p:attrNameLst>
                                      </p:cBhvr>
                                      <p:to>
                                        <p:strVal val="visible"/>
                                      </p:to>
                                    </p:set>
                                  </p:childTnLst>
                                </p:cTn>
                              </p:par>
                            </p:childTnLst>
                          </p:cTn>
                        </p:par>
                        <p:par>
                          <p:cTn id="19" fill="hold">
                            <p:stCondLst>
                              <p:cond delay="2500"/>
                            </p:stCondLst>
                            <p:childTnLst>
                              <p:par>
                                <p:cTn id="20" presetID="1" presetClass="entr" presetSubtype="0" fill="hold" nodeType="afterEffect">
                                  <p:stCondLst>
                                    <p:cond delay="500"/>
                                  </p:stCondLst>
                                  <p:childTnLst>
                                    <p:set>
                                      <p:cBhvr>
                                        <p:cTn id="21" dur="1" fill="hold">
                                          <p:stCondLst>
                                            <p:cond delay="0"/>
                                          </p:stCondLst>
                                        </p:cTn>
                                        <p:tgtEl>
                                          <p:spTgt spid="27"/>
                                        </p:tgtEl>
                                        <p:attrNameLst>
                                          <p:attrName>style.visibility</p:attrName>
                                        </p:attrNameLst>
                                      </p:cBhvr>
                                      <p:to>
                                        <p:strVal val="visible"/>
                                      </p:to>
                                    </p:set>
                                  </p:childTnLst>
                                </p:cTn>
                              </p:par>
                            </p:childTnLst>
                          </p:cTn>
                        </p:par>
                        <p:par>
                          <p:cTn id="22" fill="hold">
                            <p:stCondLst>
                              <p:cond delay="3000"/>
                            </p:stCondLst>
                            <p:childTnLst>
                              <p:par>
                                <p:cTn id="23" presetID="1" presetClass="entr" presetSubtype="0" fill="hold" nodeType="afterEffect">
                                  <p:stCondLst>
                                    <p:cond delay="500"/>
                                  </p:stCondLst>
                                  <p:childTnLst>
                                    <p:set>
                                      <p:cBhvr>
                                        <p:cTn id="24" dur="1" fill="hold">
                                          <p:stCondLst>
                                            <p:cond delay="0"/>
                                          </p:stCondLst>
                                        </p:cTn>
                                        <p:tgtEl>
                                          <p:spTgt spid="25"/>
                                        </p:tgtEl>
                                        <p:attrNameLst>
                                          <p:attrName>style.visibility</p:attrName>
                                        </p:attrNameLst>
                                      </p:cBhvr>
                                      <p:to>
                                        <p:strVal val="visible"/>
                                      </p:to>
                                    </p:set>
                                  </p:childTnLst>
                                </p:cTn>
                              </p:par>
                            </p:childTnLst>
                          </p:cTn>
                        </p:par>
                        <p:par>
                          <p:cTn id="25" fill="hold">
                            <p:stCondLst>
                              <p:cond delay="3500"/>
                            </p:stCondLst>
                            <p:childTnLst>
                              <p:par>
                                <p:cTn id="26" presetID="1" presetClass="entr" presetSubtype="0" fill="hold" nodeType="afterEffect">
                                  <p:stCondLst>
                                    <p:cond delay="500"/>
                                  </p:stCondLst>
                                  <p:childTnLst>
                                    <p:set>
                                      <p:cBhvr>
                                        <p:cTn id="27" dur="1" fill="hold">
                                          <p:stCondLst>
                                            <p:cond delay="0"/>
                                          </p:stCondLst>
                                        </p:cTn>
                                        <p:tgtEl>
                                          <p:spTgt spid="24"/>
                                        </p:tgtEl>
                                        <p:attrNameLst>
                                          <p:attrName>style.visibility</p:attrName>
                                        </p:attrNameLst>
                                      </p:cBhvr>
                                      <p:to>
                                        <p:strVal val="visible"/>
                                      </p:to>
                                    </p:set>
                                  </p:childTnLst>
                                </p:cTn>
                              </p:par>
                            </p:childTnLst>
                          </p:cTn>
                        </p:par>
                        <p:par>
                          <p:cTn id="28" fill="hold">
                            <p:stCondLst>
                              <p:cond delay="4000"/>
                            </p:stCondLst>
                            <p:childTnLst>
                              <p:par>
                                <p:cTn id="29" presetID="1" presetClass="entr" presetSubtype="0" fill="hold" nodeType="afterEffect">
                                  <p:stCondLst>
                                    <p:cond delay="500"/>
                                  </p:stCondLst>
                                  <p:childTnLst>
                                    <p:set>
                                      <p:cBhvr>
                                        <p:cTn id="3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A28F2F8-24E8-1246-9F48-D17F3CCAB089}"/>
              </a:ext>
            </a:extLst>
          </p:cNvPr>
          <p:cNvSpPr>
            <a:spLocks noGrp="1"/>
          </p:cNvSpPr>
          <p:nvPr>
            <p:ph type="body" sz="quarter" idx="13"/>
          </p:nvPr>
        </p:nvSpPr>
        <p:spPr>
          <a:xfrm>
            <a:off x="637961" y="627535"/>
            <a:ext cx="3024000" cy="3876212"/>
          </a:xfrm>
        </p:spPr>
        <p:txBody>
          <a:bodyPr/>
          <a:lstStyle/>
          <a:p>
            <a:pPr lvl="1"/>
            <a:r>
              <a:rPr lang="da-DK" sz="2700" dirty="0"/>
              <a:t>Levetidsgaranti</a:t>
            </a:r>
          </a:p>
          <a:p>
            <a:pPr lvl="1"/>
            <a:endParaRPr lang="da-DK" i="1" dirty="0"/>
          </a:p>
          <a:p>
            <a:pPr marL="285750" lvl="1" indent="-285750">
              <a:buFont typeface="Arial" panose="020B0604020202020204" pitchFamily="34" charset="0"/>
              <a:buChar char="•"/>
            </a:pPr>
            <a:r>
              <a:rPr lang="da-DK" sz="1500" dirty="0"/>
              <a:t>Kvalitet og tilfredshed garanteret</a:t>
            </a:r>
            <a:br>
              <a:rPr sz="1500" dirty="0"/>
            </a:br>
            <a:endParaRPr lang="da-DK" sz="1500" dirty="0"/>
          </a:p>
          <a:p>
            <a:pPr marL="285750" lvl="1" indent="-285750">
              <a:buFont typeface="Arial" panose="020B0604020202020204" pitchFamily="34" charset="0"/>
              <a:buChar char="•"/>
            </a:pPr>
            <a:endParaRPr lang="da-DK" sz="1500" dirty="0"/>
          </a:p>
          <a:p>
            <a:pPr marL="285750" lvl="1" indent="-285750">
              <a:buFont typeface="Arial" panose="020B0604020202020204" pitchFamily="34" charset="0"/>
              <a:buChar char="•"/>
            </a:pPr>
            <a:endParaRPr lang="da-DK" sz="1500" dirty="0"/>
          </a:p>
          <a:p>
            <a:pPr marL="285750" lvl="1" indent="-285750">
              <a:buFont typeface="Arial" panose="020B0604020202020204" pitchFamily="34" charset="0"/>
              <a:buChar char="•"/>
            </a:pPr>
            <a:r>
              <a:rPr lang="da-DK" sz="1500" dirty="0"/>
              <a:t>Praktisk udskiftning uden besvær</a:t>
            </a:r>
            <a:br>
              <a:rPr sz="1500" dirty="0"/>
            </a:br>
            <a:endParaRPr lang="da-DK" sz="1500" dirty="0"/>
          </a:p>
          <a:p>
            <a:pPr marL="285750" lvl="1" indent="-285750">
              <a:buFont typeface="Arial" panose="020B0604020202020204" pitchFamily="34" charset="0"/>
              <a:buChar char="•"/>
            </a:pPr>
            <a:r>
              <a:rPr lang="da-DK" sz="1500" dirty="0"/>
              <a:t>Xerox</a:t>
            </a:r>
            <a:r>
              <a:rPr lang="da-DK" sz="1500" baseline="30000" dirty="0"/>
              <a:t>®</a:t>
            </a:r>
            <a:r>
              <a:rPr lang="da-DK" sz="1500" dirty="0"/>
              <a:t> Everyday™-toner </a:t>
            </a:r>
            <a:br>
              <a:rPr sz="1500" dirty="0"/>
            </a:br>
            <a:r>
              <a:rPr lang="da-DK" sz="1500" dirty="0"/>
              <a:t>gør ikke printergarantier ugyldige</a:t>
            </a:r>
          </a:p>
        </p:txBody>
      </p:sp>
      <p:sp>
        <p:nvSpPr>
          <p:cNvPr id="3" name="Slide Number Placeholder 2">
            <a:extLst>
              <a:ext uri="{FF2B5EF4-FFF2-40B4-BE49-F238E27FC236}">
                <a16:creationId xmlns:a16="http://schemas.microsoft.com/office/drawing/2014/main" id="{1C39EE98-72B6-A345-A100-7DC10B9ED004}"/>
              </a:ext>
            </a:extLst>
          </p:cNvPr>
          <p:cNvSpPr>
            <a:spLocks noGrp="1"/>
          </p:cNvSpPr>
          <p:nvPr>
            <p:ph type="sldNum" sz="quarter" idx="10"/>
          </p:nvPr>
        </p:nvSpPr>
        <p:spPr/>
        <p:txBody>
          <a:bodyPr/>
          <a:lstStyle/>
          <a:p>
            <a:fld id="{80CC3474-811F-B342-9D29-E222B00B2A79}" type="slidenum">
              <a:rPr lang="en-US" smtClean="0"/>
              <a:pPr/>
              <a:t>4</a:t>
            </a:fld>
            <a:endParaRPr lang="da-DK" dirty="0"/>
          </a:p>
        </p:txBody>
      </p:sp>
      <p:sp>
        <p:nvSpPr>
          <p:cNvPr id="4" name="Date Placeholder 3">
            <a:extLst>
              <a:ext uri="{FF2B5EF4-FFF2-40B4-BE49-F238E27FC236}">
                <a16:creationId xmlns:a16="http://schemas.microsoft.com/office/drawing/2014/main" id="{5D179180-8709-DF47-971B-9EBD1E8D5E83}"/>
              </a:ext>
            </a:extLst>
          </p:cNvPr>
          <p:cNvSpPr>
            <a:spLocks noGrp="1"/>
          </p:cNvSpPr>
          <p:nvPr>
            <p:ph type="dt" sz="half" idx="11"/>
          </p:nvPr>
        </p:nvSpPr>
        <p:spPr/>
        <p:txBody>
          <a:bodyPr/>
          <a:lstStyle/>
          <a:p>
            <a:fld id="{C93B4B50-62DD-7C42-8C2E-902DA288C047}" type="datetime3">
              <a:rPr lang="en-US"/>
              <a:t>15 June 2020</a:t>
            </a:fld>
            <a:endParaRPr lang="da-DK" dirty="0"/>
          </a:p>
        </p:txBody>
      </p:sp>
      <p:sp>
        <p:nvSpPr>
          <p:cNvPr id="5" name="Footer Placeholder 4">
            <a:extLst>
              <a:ext uri="{FF2B5EF4-FFF2-40B4-BE49-F238E27FC236}">
                <a16:creationId xmlns:a16="http://schemas.microsoft.com/office/drawing/2014/main" id="{83B197B0-48F7-9E4C-A555-7E358D4584AA}"/>
              </a:ext>
            </a:extLst>
          </p:cNvPr>
          <p:cNvSpPr>
            <a:spLocks noGrp="1"/>
          </p:cNvSpPr>
          <p:nvPr>
            <p:ph type="ftr" sz="quarter" idx="12"/>
          </p:nvPr>
        </p:nvSpPr>
        <p:spPr/>
        <p:txBody>
          <a:bodyPr/>
          <a:lstStyle/>
          <a:p>
            <a:r>
              <a:rPr lang="da-DK"/>
              <a:t>Kun til intern brug hos Xerox</a:t>
            </a:r>
            <a:endParaRPr lang="da-DK" dirty="0"/>
          </a:p>
        </p:txBody>
      </p:sp>
      <p:pic>
        <p:nvPicPr>
          <p:cNvPr id="8" name="Picture 7">
            <a:extLst>
              <a:ext uri="{FF2B5EF4-FFF2-40B4-BE49-F238E27FC236}">
                <a16:creationId xmlns:a16="http://schemas.microsoft.com/office/drawing/2014/main" id="{72439E42-803E-B148-A468-ADDC7CB99FE2}"/>
              </a:ext>
            </a:extLst>
          </p:cNvPr>
          <p:cNvPicPr>
            <a:picLocks noChangeAspect="1"/>
          </p:cNvPicPr>
          <p:nvPr/>
        </p:nvPicPr>
        <p:blipFill rotWithShape="1">
          <a:blip r:embed="rId3"/>
          <a:srcRect l="68753" t="17006"/>
          <a:stretch/>
        </p:blipFill>
        <p:spPr>
          <a:xfrm>
            <a:off x="823390" y="2024645"/>
            <a:ext cx="1143611" cy="603673"/>
          </a:xfrm>
          <a:prstGeom prst="rect">
            <a:avLst/>
          </a:prstGeom>
        </p:spPr>
      </p:pic>
    </p:spTree>
    <p:extLst>
      <p:ext uri="{BB962C8B-B14F-4D97-AF65-F5344CB8AC3E}">
        <p14:creationId xmlns:p14="http://schemas.microsoft.com/office/powerpoint/2010/main" val="167130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1457833-5BB9-A349-984F-254CB6E92ABF}"/>
              </a:ext>
            </a:extLst>
          </p:cNvPr>
          <p:cNvSpPr>
            <a:spLocks noGrp="1"/>
          </p:cNvSpPr>
          <p:nvPr>
            <p:ph type="sldNum" sz="quarter" idx="10"/>
          </p:nvPr>
        </p:nvSpPr>
        <p:spPr/>
        <p:txBody>
          <a:bodyPr/>
          <a:lstStyle/>
          <a:p>
            <a:fld id="{80CC3474-811F-B342-9D29-E222B00B2A79}" type="slidenum">
              <a:rPr lang="en-US" smtClean="0"/>
              <a:pPr/>
              <a:t>5</a:t>
            </a:fld>
            <a:endParaRPr lang="da-DK" dirty="0"/>
          </a:p>
        </p:txBody>
      </p:sp>
      <p:sp>
        <p:nvSpPr>
          <p:cNvPr id="3" name="Date Placeholder 2">
            <a:extLst>
              <a:ext uri="{FF2B5EF4-FFF2-40B4-BE49-F238E27FC236}">
                <a16:creationId xmlns:a16="http://schemas.microsoft.com/office/drawing/2014/main" id="{8FE902C1-048F-4943-A668-6D44E7CF6A45}"/>
              </a:ext>
            </a:extLst>
          </p:cNvPr>
          <p:cNvSpPr>
            <a:spLocks noGrp="1"/>
          </p:cNvSpPr>
          <p:nvPr>
            <p:ph type="dt" sz="half" idx="11"/>
          </p:nvPr>
        </p:nvSpPr>
        <p:spPr/>
        <p:txBody>
          <a:bodyPr/>
          <a:lstStyle/>
          <a:p>
            <a:fld id="{4DEBDA1F-2EDA-A747-9861-99BC8C748FD0}" type="datetime3">
              <a:rPr lang="en-US"/>
              <a:t>15 June 2020</a:t>
            </a:fld>
            <a:endParaRPr lang="da-DK" dirty="0"/>
          </a:p>
        </p:txBody>
      </p:sp>
      <p:sp>
        <p:nvSpPr>
          <p:cNvPr id="4" name="Footer Placeholder 3">
            <a:extLst>
              <a:ext uri="{FF2B5EF4-FFF2-40B4-BE49-F238E27FC236}">
                <a16:creationId xmlns:a16="http://schemas.microsoft.com/office/drawing/2014/main" id="{1994DA30-854F-984F-9E04-4AE8AF8C2575}"/>
              </a:ext>
            </a:extLst>
          </p:cNvPr>
          <p:cNvSpPr>
            <a:spLocks noGrp="1"/>
          </p:cNvSpPr>
          <p:nvPr>
            <p:ph type="ftr" sz="quarter" idx="12"/>
          </p:nvPr>
        </p:nvSpPr>
        <p:spPr/>
        <p:txBody>
          <a:bodyPr/>
          <a:lstStyle/>
          <a:p>
            <a:r>
              <a:rPr lang="da-DK"/>
              <a:t>Kun til intern brug hos Xerox</a:t>
            </a:r>
            <a:endParaRPr lang="da-DK" dirty="0"/>
          </a:p>
        </p:txBody>
      </p:sp>
      <p:sp>
        <p:nvSpPr>
          <p:cNvPr id="5" name="Text Placeholder 4">
            <a:extLst>
              <a:ext uri="{FF2B5EF4-FFF2-40B4-BE49-F238E27FC236}">
                <a16:creationId xmlns:a16="http://schemas.microsoft.com/office/drawing/2014/main" id="{FA579A40-60AB-624C-8A96-C91AC31947F9}"/>
              </a:ext>
            </a:extLst>
          </p:cNvPr>
          <p:cNvSpPr>
            <a:spLocks noGrp="1"/>
          </p:cNvSpPr>
          <p:nvPr>
            <p:ph type="body" sz="quarter" idx="13"/>
          </p:nvPr>
        </p:nvSpPr>
        <p:spPr>
          <a:xfrm>
            <a:off x="5422039" y="415838"/>
            <a:ext cx="3424250" cy="3384376"/>
          </a:xfrm>
        </p:spPr>
        <p:txBody>
          <a:bodyPr/>
          <a:lstStyle/>
          <a:p>
            <a:r>
              <a:rPr lang="da-DK" sz="2400" dirty="0"/>
              <a:t>Venlig overfor kunder,</a:t>
            </a:r>
            <a:r>
              <a:rPr lang="en-US" sz="2400" dirty="0"/>
              <a:t> </a:t>
            </a:r>
            <a:br>
              <a:rPr lang="en-US" sz="2400" dirty="0"/>
            </a:br>
            <a:r>
              <a:rPr lang="da-DK" sz="2400" dirty="0"/>
              <a:t>og vores miljø.</a:t>
            </a:r>
          </a:p>
          <a:p>
            <a:r>
              <a:rPr lang="da-DK" sz="1400" dirty="0"/>
              <a:t>Xerox Environmental Health &amp; Safety </a:t>
            </a:r>
            <a:br>
              <a:rPr sz="1400" dirty="0"/>
            </a:br>
            <a:r>
              <a:rPr lang="da-DK" sz="1400" dirty="0"/>
              <a:t>har sat sig selv højere standarder for kvalitet, sikkerhed og bæredygtighed </a:t>
            </a:r>
            <a:br>
              <a:rPr lang="da-DK" sz="1400" dirty="0"/>
            </a:br>
            <a:r>
              <a:rPr lang="da-DK" sz="1400" dirty="0"/>
              <a:t>end de gældende lovgivningsmæssige grænser. Vi er et skridt foran konkurrenterne.</a:t>
            </a:r>
          </a:p>
          <a:p>
            <a:pPr marL="285750" indent="-285750">
              <a:buClr>
                <a:schemeClr val="tx1"/>
              </a:buClr>
              <a:buFont typeface="Arial" panose="020B0604020202020204" pitchFamily="34" charset="0"/>
              <a:buChar char="•"/>
            </a:pPr>
            <a:r>
              <a:rPr lang="da-DK" sz="1200" dirty="0"/>
              <a:t>Giftfri toner og plast</a:t>
            </a:r>
          </a:p>
          <a:p>
            <a:pPr marL="285750" indent="-285750">
              <a:buClr>
                <a:schemeClr val="tx1"/>
              </a:buClr>
              <a:buFont typeface="Arial" panose="020B0604020202020204" pitchFamily="34" charset="0"/>
              <a:buChar char="•"/>
            </a:pPr>
            <a:r>
              <a:rPr lang="da-DK" sz="1200" dirty="0"/>
              <a:t>Fuld offentliggørelse af alle</a:t>
            </a:r>
            <a:r>
              <a:rPr lang="en-US" sz="1200" dirty="0"/>
              <a:t> </a:t>
            </a:r>
            <a:r>
              <a:rPr lang="da-DK" sz="1200" dirty="0"/>
              <a:t>patronkomponenter findes på Xerox.com</a:t>
            </a:r>
          </a:p>
          <a:p>
            <a:pPr marL="285750" indent="-285750">
              <a:buClr>
                <a:schemeClr val="tx1"/>
              </a:buClr>
              <a:buFont typeface="Arial" panose="020B0604020202020204" pitchFamily="34" charset="0"/>
              <a:buChar char="•"/>
            </a:pPr>
            <a:endParaRPr lang="da-DK" sz="1200" dirty="0"/>
          </a:p>
          <a:p>
            <a:endParaRPr lang="da-DK" sz="2400" dirty="0"/>
          </a:p>
        </p:txBody>
      </p:sp>
      <p:pic>
        <p:nvPicPr>
          <p:cNvPr id="7" name="Picture 6">
            <a:extLst>
              <a:ext uri="{FF2B5EF4-FFF2-40B4-BE49-F238E27FC236}">
                <a16:creationId xmlns:a16="http://schemas.microsoft.com/office/drawing/2014/main" id="{66190844-0DEB-874B-B49E-EF91894D3FB3}"/>
              </a:ext>
            </a:extLst>
          </p:cNvPr>
          <p:cNvPicPr>
            <a:picLocks noChangeAspect="1"/>
          </p:cNvPicPr>
          <p:nvPr/>
        </p:nvPicPr>
        <p:blipFill rotWithShape="1">
          <a:blip r:embed="rId3"/>
          <a:srcRect l="203" t="1849" r="8757" b="-44"/>
          <a:stretch/>
        </p:blipFill>
        <p:spPr>
          <a:xfrm>
            <a:off x="390418" y="330774"/>
            <a:ext cx="4702577" cy="4379644"/>
          </a:xfrm>
          <a:prstGeom prst="rect">
            <a:avLst/>
          </a:prstGeom>
        </p:spPr>
      </p:pic>
      <p:pic>
        <p:nvPicPr>
          <p:cNvPr id="11" name="Picture 10">
            <a:extLst>
              <a:ext uri="{FF2B5EF4-FFF2-40B4-BE49-F238E27FC236}">
                <a16:creationId xmlns:a16="http://schemas.microsoft.com/office/drawing/2014/main" id="{2EEE1101-6064-4547-B920-914F3B1E9A17}"/>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5502720" y="3563196"/>
            <a:ext cx="2917988" cy="905582"/>
          </a:xfrm>
          <a:prstGeom prst="rect">
            <a:avLst/>
          </a:prstGeom>
        </p:spPr>
      </p:pic>
    </p:spTree>
    <p:extLst>
      <p:ext uri="{BB962C8B-B14F-4D97-AF65-F5344CB8AC3E}">
        <p14:creationId xmlns:p14="http://schemas.microsoft.com/office/powerpoint/2010/main" val="4156552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E85DD5A-5B93-1042-8FA4-15D9357B42CD}"/>
              </a:ext>
            </a:extLst>
          </p:cNvPr>
          <p:cNvSpPr>
            <a:spLocks noGrp="1"/>
          </p:cNvSpPr>
          <p:nvPr>
            <p:ph type="title"/>
          </p:nvPr>
        </p:nvSpPr>
        <p:spPr>
          <a:solidFill>
            <a:schemeClr val="tx1"/>
          </a:solidFill>
        </p:spPr>
        <p:txBody>
          <a:bodyPr/>
          <a:lstStyle/>
          <a:p>
            <a:pPr>
              <a:tabLst>
                <a:tab pos="490538" algn="l"/>
              </a:tabLst>
            </a:pPr>
            <a:r>
              <a:rPr lang="da-DK" dirty="0"/>
              <a:t>Xerox</a:t>
            </a:r>
            <a:r>
              <a:rPr lang="da-DK" baseline="30000" dirty="0"/>
              <a:t>®</a:t>
            </a:r>
            <a:r>
              <a:rPr lang="da-DK" dirty="0"/>
              <a:t> Everyday</a:t>
            </a:r>
            <a:r>
              <a:rPr lang="da-DK" baseline="30000" dirty="0"/>
              <a:t>™ </a:t>
            </a:r>
            <a:r>
              <a:rPr lang="da-DK" dirty="0"/>
              <a:t>Toner</a:t>
            </a:r>
            <a:br>
              <a:rPr dirty="0"/>
            </a:br>
            <a:br>
              <a:rPr dirty="0"/>
            </a:br>
            <a:r>
              <a:rPr lang="da-DK" dirty="0"/>
              <a:t>     </a:t>
            </a:r>
            <a:r>
              <a:rPr lang="da-DK" sz="1400" dirty="0"/>
              <a:t>Gå til Xerox.com/EverydayToner for at lære 	mere og begynde bestillingsprocessen i dag</a:t>
            </a:r>
            <a:br>
              <a:rPr dirty="0"/>
            </a:br>
            <a:br>
              <a:rPr dirty="0"/>
            </a:br>
            <a:endParaRPr lang="da-DK" dirty="0"/>
          </a:p>
        </p:txBody>
      </p:sp>
      <p:pic>
        <p:nvPicPr>
          <p:cNvPr id="3" name="Picture 2">
            <a:extLst>
              <a:ext uri="{FF2B5EF4-FFF2-40B4-BE49-F238E27FC236}">
                <a16:creationId xmlns:a16="http://schemas.microsoft.com/office/drawing/2014/main" id="{B56A0E6C-A7B1-6447-B306-6E5988A76C0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6499" y="3808657"/>
            <a:ext cx="279644" cy="529849"/>
          </a:xfrm>
          <a:prstGeom prst="rect">
            <a:avLst/>
          </a:prstGeom>
        </p:spPr>
      </p:pic>
    </p:spTree>
    <p:extLst>
      <p:ext uri="{BB962C8B-B14F-4D97-AF65-F5344CB8AC3E}">
        <p14:creationId xmlns:p14="http://schemas.microsoft.com/office/powerpoint/2010/main" val="307084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4371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Xerox_16x9_Blue">
  <a:themeElements>
    <a:clrScheme name="Xerox 2020 - Black_Red40">
      <a:dk1>
        <a:srgbClr val="000000"/>
      </a:dk1>
      <a:lt1>
        <a:srgbClr val="FFFFFF"/>
      </a:lt1>
      <a:dk2>
        <a:srgbClr val="000000"/>
      </a:dk2>
      <a:lt2>
        <a:srgbClr val="D92231"/>
      </a:lt2>
      <a:accent1>
        <a:srgbClr val="2895D5"/>
      </a:accent1>
      <a:accent2>
        <a:srgbClr val="6DAF3C"/>
      </a:accent2>
      <a:accent3>
        <a:srgbClr val="E57500"/>
      </a:accent3>
      <a:accent4>
        <a:srgbClr val="9B2483"/>
      </a:accent4>
      <a:accent5>
        <a:srgbClr val="FC9F12"/>
      </a:accent5>
      <a:accent6>
        <a:srgbClr val="737373"/>
      </a:accent6>
      <a:hlink>
        <a:srgbClr val="E2393F"/>
      </a:hlink>
      <a:folHlink>
        <a:srgbClr val="E2393F"/>
      </a:folHlink>
    </a:clrScheme>
    <a:fontScheme name="Xerox Template">
      <a:majorFont>
        <a:latin typeface="Arial"/>
        <a:ea typeface=""/>
        <a:cs typeface=""/>
      </a:majorFont>
      <a:minorFont>
        <a:latin typeface="Arial"/>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FD07BDD4-3547-0243-97C0-A11E811816DB}" vid="{B67DF6CC-5207-214E-8491-6B393171A87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Xerox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Xerox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Xerox_16x9_Blue</Template>
  <TotalTime>2897</TotalTime>
  <Words>762</Words>
  <Application>Microsoft Office PowerPoint</Application>
  <PresentationFormat>On-screen Show (16:9)</PresentationFormat>
  <Paragraphs>80</Paragraphs>
  <Slides>7</Slides>
  <Notes>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vt:i4>
      </vt:variant>
    </vt:vector>
  </HeadingPairs>
  <TitlesOfParts>
    <vt:vector size="10" baseType="lpstr">
      <vt:lpstr>Arial</vt:lpstr>
      <vt:lpstr>System Font Regular</vt:lpstr>
      <vt:lpstr>Xerox_16x9_Blue</vt:lpstr>
      <vt:lpstr>PowerPoint Presentation</vt:lpstr>
      <vt:lpstr>PowerPoint Presentation</vt:lpstr>
      <vt:lpstr>PowerPoint Presentation</vt:lpstr>
      <vt:lpstr>PowerPoint Presentation</vt:lpstr>
      <vt:lpstr>PowerPoint Presentation</vt:lpstr>
      <vt:lpstr>Xerox® Everyday™ Toner       Gå til Xerox.com/EverydayToner for at lære  mere og begynde bestillingsprocessen i dag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Xerox® Everyday™-toner</dc:title>
  <dc:creator>Danielle Smith</dc:creator>
  <cp:lastModifiedBy>Julia Sanchez</cp:lastModifiedBy>
  <cp:revision>57</cp:revision>
  <cp:lastPrinted>2016-12-06T20:47:15Z</cp:lastPrinted>
  <dcterms:created xsi:type="dcterms:W3CDTF">2020-05-03T19:49:02Z</dcterms:created>
  <dcterms:modified xsi:type="dcterms:W3CDTF">2020-06-15T16:55:18Z</dcterms:modified>
</cp:coreProperties>
</file>